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73" r:id="rId3"/>
    <p:sldId id="257" r:id="rId4"/>
    <p:sldId id="258" r:id="rId5"/>
    <p:sldId id="260" r:id="rId6"/>
    <p:sldId id="262" r:id="rId7"/>
    <p:sldId id="267" r:id="rId8"/>
    <p:sldId id="263" r:id="rId9"/>
    <p:sldId id="264" r:id="rId10"/>
    <p:sldId id="265" r:id="rId11"/>
    <p:sldId id="269" r:id="rId12"/>
    <p:sldId id="266" r:id="rId13"/>
    <p:sldId id="268" r:id="rId14"/>
    <p:sldId id="270" r:id="rId15"/>
    <p:sldId id="271" r:id="rId16"/>
    <p:sldId id="272"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茶 迪" initials="茶" lastIdx="1" clrIdx="0">
    <p:extLst>
      <p:ext uri="{19B8F6BF-5375-455C-9EA6-DF929625EA0E}">
        <p15:presenceInfo xmlns:p15="http://schemas.microsoft.com/office/powerpoint/2012/main" userId="b0f411489c505d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1214" autoAdjust="0"/>
  </p:normalViewPr>
  <p:slideViewPr>
    <p:cSldViewPr snapToGrid="0">
      <p:cViewPr varScale="1">
        <p:scale>
          <a:sx n="40" d="100"/>
          <a:sy n="40" d="100"/>
        </p:scale>
        <p:origin x="760"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72FE8D-6C3A-4F17-9AB1-68B11782A5A4}" type="datetimeFigureOut">
              <a:rPr lang="zh-CN" altLang="en-US" smtClean="0"/>
              <a:t>2019/11/2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3B5C96-C729-415A-BCED-5C12F5FF0420}" type="slidenum">
              <a:rPr lang="zh-CN" altLang="en-US" smtClean="0"/>
              <a:t>‹#›</a:t>
            </a:fld>
            <a:endParaRPr lang="zh-CN" altLang="en-US"/>
          </a:p>
        </p:txBody>
      </p:sp>
    </p:spTree>
    <p:extLst>
      <p:ext uri="{BB962C8B-B14F-4D97-AF65-F5344CB8AC3E}">
        <p14:creationId xmlns:p14="http://schemas.microsoft.com/office/powerpoint/2010/main" val="9599484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Non-line-of-light</a:t>
            </a:r>
            <a:r>
              <a:rPr lang="zh-CN" altLang="en-US" dirty="0"/>
              <a:t>的一个应用</a:t>
            </a:r>
            <a:endParaRPr lang="en-US" altLang="zh-CN" dirty="0"/>
          </a:p>
          <a:p>
            <a:r>
              <a:rPr lang="zh-CN" altLang="en-US" dirty="0"/>
              <a:t>什么是</a:t>
            </a:r>
            <a:r>
              <a:rPr lang="en-US" altLang="zh-CN" dirty="0"/>
              <a:t>pinhole/</a:t>
            </a:r>
            <a:r>
              <a:rPr lang="en-US" altLang="zh-CN" dirty="0" err="1"/>
              <a:t>pinspeck</a:t>
            </a:r>
            <a:endParaRPr lang="en-US" altLang="zh-CN" dirty="0"/>
          </a:p>
          <a:p>
            <a:r>
              <a:rPr lang="en-US" altLang="zh-CN" dirty="0"/>
              <a:t>Pinhole</a:t>
            </a:r>
            <a:r>
              <a:rPr lang="zh-CN" altLang="en-US" dirty="0"/>
              <a:t>：小孔成像</a:t>
            </a:r>
            <a:endParaRPr lang="en-US" altLang="zh-CN" dirty="0"/>
          </a:p>
          <a:p>
            <a:r>
              <a:rPr lang="en-US" altLang="zh-CN" dirty="0" err="1"/>
              <a:t>Pinspeck</a:t>
            </a:r>
            <a:r>
              <a:rPr lang="en-US" altLang="zh-CN" dirty="0"/>
              <a:t>: anti-pinhole, </a:t>
            </a:r>
            <a:r>
              <a:rPr lang="zh-CN" altLang="en-US" dirty="0"/>
              <a:t>通过遮挡物遮挡掉部分光的图片与无遮挡物的图片相减，可以获得以遮挡物为小孔的图像信息</a:t>
            </a:r>
            <a:endParaRPr lang="en-US" altLang="zh-CN" dirty="0"/>
          </a:p>
        </p:txBody>
      </p:sp>
      <p:sp>
        <p:nvSpPr>
          <p:cNvPr id="4" name="灯片编号占位符 3"/>
          <p:cNvSpPr>
            <a:spLocks noGrp="1"/>
          </p:cNvSpPr>
          <p:nvPr>
            <p:ph type="sldNum" sz="quarter" idx="5"/>
          </p:nvPr>
        </p:nvSpPr>
        <p:spPr/>
        <p:txBody>
          <a:bodyPr/>
          <a:lstStyle/>
          <a:p>
            <a:fld id="{273B5C96-C729-415A-BCED-5C12F5FF0420}" type="slidenum">
              <a:rPr lang="zh-CN" altLang="en-US" smtClean="0"/>
              <a:t>1</a:t>
            </a:fld>
            <a:endParaRPr lang="zh-CN" altLang="en-US"/>
          </a:p>
        </p:txBody>
      </p:sp>
    </p:spTree>
    <p:extLst>
      <p:ext uri="{BB962C8B-B14F-4D97-AF65-F5344CB8AC3E}">
        <p14:creationId xmlns:p14="http://schemas.microsoft.com/office/powerpoint/2010/main" val="3711437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73B5C96-C729-415A-BCED-5C12F5FF0420}" type="slidenum">
              <a:rPr lang="zh-CN" altLang="en-US" smtClean="0"/>
              <a:t>2</a:t>
            </a:fld>
            <a:endParaRPr lang="zh-CN" altLang="en-US"/>
          </a:p>
        </p:txBody>
      </p:sp>
    </p:spTree>
    <p:extLst>
      <p:ext uri="{BB962C8B-B14F-4D97-AF65-F5344CB8AC3E}">
        <p14:creationId xmlns:p14="http://schemas.microsoft.com/office/powerpoint/2010/main" val="4250147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窗户是生活中常见的小孔</a:t>
            </a:r>
            <a:r>
              <a:rPr lang="en-US" altLang="zh-CN" dirty="0"/>
              <a:t>…</a:t>
            </a:r>
          </a:p>
          <a:p>
            <a:r>
              <a:rPr lang="zh-CN" altLang="en-US" dirty="0"/>
              <a:t>在我们的纸箱上开一个洞  获取的室外信息</a:t>
            </a:r>
          </a:p>
        </p:txBody>
      </p:sp>
      <p:sp>
        <p:nvSpPr>
          <p:cNvPr id="4" name="灯片编号占位符 3"/>
          <p:cNvSpPr>
            <a:spLocks noGrp="1"/>
          </p:cNvSpPr>
          <p:nvPr>
            <p:ph type="sldNum" sz="quarter" idx="5"/>
          </p:nvPr>
        </p:nvSpPr>
        <p:spPr/>
        <p:txBody>
          <a:bodyPr/>
          <a:lstStyle/>
          <a:p>
            <a:fld id="{273B5C96-C729-415A-BCED-5C12F5FF0420}" type="slidenum">
              <a:rPr lang="zh-CN" altLang="en-US" smtClean="0"/>
              <a:t>3</a:t>
            </a:fld>
            <a:endParaRPr lang="zh-CN" altLang="en-US"/>
          </a:p>
        </p:txBody>
      </p:sp>
    </p:spTree>
    <p:extLst>
      <p:ext uri="{BB962C8B-B14F-4D97-AF65-F5344CB8AC3E}">
        <p14:creationId xmlns:p14="http://schemas.microsoft.com/office/powerpoint/2010/main" val="808971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shadow</a:t>
            </a:r>
            <a:r>
              <a:rPr lang="zh-CN" altLang="en-US" dirty="0"/>
              <a:t>可以携带有效信息和颜色</a:t>
            </a:r>
          </a:p>
        </p:txBody>
      </p:sp>
      <p:sp>
        <p:nvSpPr>
          <p:cNvPr id="4" name="灯片编号占位符 3"/>
          <p:cNvSpPr>
            <a:spLocks noGrp="1"/>
          </p:cNvSpPr>
          <p:nvPr>
            <p:ph type="sldNum" sz="quarter" idx="5"/>
          </p:nvPr>
        </p:nvSpPr>
        <p:spPr/>
        <p:txBody>
          <a:bodyPr/>
          <a:lstStyle/>
          <a:p>
            <a:fld id="{273B5C96-C729-415A-BCED-5C12F5FF0420}" type="slidenum">
              <a:rPr lang="zh-CN" altLang="en-US" smtClean="0"/>
              <a:t>4</a:t>
            </a:fld>
            <a:endParaRPr lang="zh-CN" altLang="en-US"/>
          </a:p>
        </p:txBody>
      </p:sp>
    </p:spTree>
    <p:extLst>
      <p:ext uri="{BB962C8B-B14F-4D97-AF65-F5344CB8AC3E}">
        <p14:creationId xmlns:p14="http://schemas.microsoft.com/office/powerpoint/2010/main" val="1123487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Albedo</a:t>
            </a:r>
            <a:r>
              <a:rPr lang="zh-CN" altLang="en-US" dirty="0"/>
              <a:t>反射</a:t>
            </a:r>
            <a:endParaRPr lang="en-US" altLang="zh-CN" dirty="0"/>
          </a:p>
          <a:p>
            <a:r>
              <a:rPr lang="en-US" altLang="zh-CN" dirty="0"/>
              <a:t>I </a:t>
            </a:r>
            <a:r>
              <a:rPr lang="zh-CN" altLang="en-US" dirty="0"/>
              <a:t>相机捕获的图像信息 </a:t>
            </a:r>
            <a:endParaRPr lang="en-US" altLang="zh-CN" dirty="0"/>
          </a:p>
          <a:p>
            <a:r>
              <a:rPr lang="en-US" altLang="zh-CN" dirty="0"/>
              <a:t>L </a:t>
            </a:r>
            <a:r>
              <a:rPr lang="zh-CN" altLang="en-US" dirty="0"/>
              <a:t>外界物体通过窗口的</a:t>
            </a:r>
            <a:r>
              <a:rPr lang="en-US" altLang="zh-CN" dirty="0"/>
              <a:t>illumination image</a:t>
            </a:r>
          </a:p>
          <a:p>
            <a:r>
              <a:rPr lang="el-GR" altLang="zh-CN" dirty="0"/>
              <a:t>Ρ</a:t>
            </a:r>
            <a:r>
              <a:rPr lang="en-US" altLang="zh-CN" dirty="0"/>
              <a:t> </a:t>
            </a:r>
            <a:r>
              <a:rPr lang="zh-CN" altLang="en-US" dirty="0"/>
              <a:t>白纸的反射</a:t>
            </a:r>
          </a:p>
        </p:txBody>
      </p:sp>
      <p:sp>
        <p:nvSpPr>
          <p:cNvPr id="4" name="灯片编号占位符 3"/>
          <p:cNvSpPr>
            <a:spLocks noGrp="1"/>
          </p:cNvSpPr>
          <p:nvPr>
            <p:ph type="sldNum" sz="quarter" idx="5"/>
          </p:nvPr>
        </p:nvSpPr>
        <p:spPr/>
        <p:txBody>
          <a:bodyPr/>
          <a:lstStyle/>
          <a:p>
            <a:fld id="{273B5C96-C729-415A-BCED-5C12F5FF0420}" type="slidenum">
              <a:rPr lang="zh-CN" altLang="en-US" smtClean="0"/>
              <a:t>5</a:t>
            </a:fld>
            <a:endParaRPr lang="zh-CN" altLang="en-US"/>
          </a:p>
        </p:txBody>
      </p:sp>
    </p:spTree>
    <p:extLst>
      <p:ext uri="{BB962C8B-B14F-4D97-AF65-F5344CB8AC3E}">
        <p14:creationId xmlns:p14="http://schemas.microsoft.com/office/powerpoint/2010/main" val="883075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拍摄视频</a:t>
            </a:r>
          </a:p>
        </p:txBody>
      </p:sp>
      <p:sp>
        <p:nvSpPr>
          <p:cNvPr id="4" name="灯片编号占位符 3"/>
          <p:cNvSpPr>
            <a:spLocks noGrp="1"/>
          </p:cNvSpPr>
          <p:nvPr>
            <p:ph type="sldNum" sz="quarter" idx="5"/>
          </p:nvPr>
        </p:nvSpPr>
        <p:spPr/>
        <p:txBody>
          <a:bodyPr/>
          <a:lstStyle/>
          <a:p>
            <a:fld id="{273B5C96-C729-415A-BCED-5C12F5FF0420}" type="slidenum">
              <a:rPr lang="zh-CN" altLang="en-US" smtClean="0"/>
              <a:t>8</a:t>
            </a:fld>
            <a:endParaRPr lang="zh-CN" altLang="en-US"/>
          </a:p>
        </p:txBody>
      </p:sp>
    </p:spTree>
    <p:extLst>
      <p:ext uri="{BB962C8B-B14F-4D97-AF65-F5344CB8AC3E}">
        <p14:creationId xmlns:p14="http://schemas.microsoft.com/office/powerpoint/2010/main" val="413345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噪声较小</a:t>
            </a:r>
          </a:p>
        </p:txBody>
      </p:sp>
      <p:sp>
        <p:nvSpPr>
          <p:cNvPr id="4" name="灯片编号占位符 3"/>
          <p:cNvSpPr>
            <a:spLocks noGrp="1"/>
          </p:cNvSpPr>
          <p:nvPr>
            <p:ph type="sldNum" sz="quarter" idx="5"/>
          </p:nvPr>
        </p:nvSpPr>
        <p:spPr/>
        <p:txBody>
          <a:bodyPr/>
          <a:lstStyle/>
          <a:p>
            <a:fld id="{273B5C96-C729-415A-BCED-5C12F5FF0420}" type="slidenum">
              <a:rPr lang="zh-CN" altLang="en-US" smtClean="0"/>
              <a:t>9</a:t>
            </a:fld>
            <a:endParaRPr lang="zh-CN" altLang="en-US"/>
          </a:p>
        </p:txBody>
      </p:sp>
    </p:spTree>
    <p:extLst>
      <p:ext uri="{BB962C8B-B14F-4D97-AF65-F5344CB8AC3E}">
        <p14:creationId xmlns:p14="http://schemas.microsoft.com/office/powerpoint/2010/main" val="2354033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图像增强算法</a:t>
            </a:r>
            <a:endParaRPr lang="en-US" altLang="zh-CN" dirty="0"/>
          </a:p>
          <a:p>
            <a:r>
              <a:rPr lang="en-US" altLang="zh-CN" dirty="0" err="1"/>
              <a:t>retinex</a:t>
            </a:r>
            <a:r>
              <a:rPr lang="zh-CN" altLang="en-US" dirty="0"/>
              <a:t>算法就是为那些在外界环境不理想的状态下拍摄的图像增强而设计的。</a:t>
            </a:r>
            <a:endParaRPr lang="en-US" altLang="zh-CN" dirty="0"/>
          </a:p>
          <a:p>
            <a:endParaRPr lang="en-US" altLang="zh-CN" dirty="0"/>
          </a:p>
          <a:p>
            <a:r>
              <a:rPr lang="zh-CN" altLang="en-US" dirty="0"/>
              <a:t>其中，</a:t>
            </a:r>
            <a:r>
              <a:rPr lang="en-US" altLang="zh-CN" dirty="0"/>
              <a:t>R(x, y)</a:t>
            </a:r>
            <a:r>
              <a:rPr lang="zh-CN" altLang="en-US" dirty="0"/>
              <a:t>表示了物体的反射性质，即图像内在属性，我们应该最大程度的保留；而</a:t>
            </a:r>
            <a:r>
              <a:rPr lang="en-US" altLang="zh-CN" dirty="0"/>
              <a:t>L(x, y)</a:t>
            </a:r>
            <a:r>
              <a:rPr lang="zh-CN" altLang="en-US" dirty="0"/>
              <a:t>表示入射光图像，决定了图像像素能达到的动态范围，我们应该尽量去除。</a:t>
            </a:r>
            <a:endParaRPr lang="en-US" altLang="zh-CN" dirty="0"/>
          </a:p>
          <a:p>
            <a:r>
              <a:rPr lang="zh-CN" altLang="en-US" dirty="0"/>
              <a:t>物理意义是通过计算像素点与周围区域在加权平均的作用下，估计图像中照度的变化，并将</a:t>
            </a:r>
            <a:r>
              <a:rPr lang="en-US" altLang="zh-CN" sz="1200" i="1" kern="1200" dirty="0">
                <a:solidFill>
                  <a:schemeClr val="tx1"/>
                </a:solidFill>
                <a:effectLst/>
                <a:latin typeface="+mn-lt"/>
                <a:ea typeface="+mn-ea"/>
                <a:cs typeface="+mn-cs"/>
              </a:rPr>
              <a:t>L</a:t>
            </a:r>
            <a:r>
              <a:rPr lang="en-US" altLang="zh-CN" sz="1200" kern="1200" dirty="0">
                <a:solidFill>
                  <a:schemeClr val="tx1"/>
                </a:solidFill>
                <a:effectLst/>
                <a:latin typeface="+mn-lt"/>
                <a:ea typeface="+mn-ea"/>
                <a:cs typeface="+mn-cs"/>
              </a:rPr>
              <a:t>(</a:t>
            </a:r>
            <a:r>
              <a:rPr lang="en-US" altLang="zh-CN" sz="1200" i="1" kern="1200" dirty="0" err="1">
                <a:solidFill>
                  <a:schemeClr val="tx1"/>
                </a:solidFill>
                <a:effectLst/>
                <a:latin typeface="+mn-lt"/>
                <a:ea typeface="+mn-ea"/>
                <a:cs typeface="+mn-cs"/>
              </a:rPr>
              <a:t>x</a:t>
            </a:r>
            <a:r>
              <a:rPr lang="en-US" altLang="zh-CN" sz="1200" kern="1200" dirty="0" err="1">
                <a:solidFill>
                  <a:schemeClr val="tx1"/>
                </a:solidFill>
                <a:effectLst/>
                <a:latin typeface="+mn-lt"/>
                <a:ea typeface="+mn-ea"/>
                <a:cs typeface="+mn-cs"/>
              </a:rPr>
              <a:t>,</a:t>
            </a:r>
            <a:r>
              <a:rPr lang="en-US" altLang="zh-CN" sz="1200" i="1" kern="1200" dirty="0" err="1">
                <a:solidFill>
                  <a:schemeClr val="tx1"/>
                </a:solidFill>
                <a:effectLst/>
                <a:latin typeface="+mn-lt"/>
                <a:ea typeface="+mn-ea"/>
                <a:cs typeface="+mn-cs"/>
              </a:rPr>
              <a:t>y</a:t>
            </a:r>
            <a:r>
              <a:rPr lang="en-US" altLang="zh-CN" sz="1200" kern="1200" dirty="0">
                <a:solidFill>
                  <a:schemeClr val="tx1"/>
                </a:solidFill>
                <a:effectLst/>
                <a:latin typeface="+mn-lt"/>
                <a:ea typeface="+mn-ea"/>
                <a:cs typeface="+mn-cs"/>
              </a:rPr>
              <a:t>)</a:t>
            </a:r>
            <a:r>
              <a:rPr lang="zh-CN" altLang="en-US" dirty="0"/>
              <a:t>去除。</a:t>
            </a:r>
            <a:endParaRPr lang="en-US" altLang="zh-CN" dirty="0"/>
          </a:p>
          <a:p>
            <a:endParaRPr lang="en-US" altLang="zh-CN" dirty="0"/>
          </a:p>
          <a:p>
            <a:r>
              <a:rPr lang="en-US" altLang="zh-CN" dirty="0"/>
              <a:t>1. the reflectance image of the interior scene</a:t>
            </a:r>
          </a:p>
          <a:p>
            <a:r>
              <a:rPr lang="en-US" altLang="zh-CN" dirty="0"/>
              <a:t>2. the shading components of the interior scene</a:t>
            </a:r>
          </a:p>
          <a:p>
            <a:r>
              <a:rPr lang="en-US" altLang="zh-CN" dirty="0"/>
              <a:t>3. the projected image of the outside world, blurred by the</a:t>
            </a:r>
          </a:p>
          <a:p>
            <a:r>
              <a:rPr lang="en-US" altLang="zh-CN" dirty="0"/>
              <a:t>accidental camera aperture.</a:t>
            </a:r>
          </a:p>
          <a:p>
            <a:endParaRPr lang="en-US" altLang="zh-CN" dirty="0"/>
          </a:p>
          <a:p>
            <a:r>
              <a:rPr lang="en-US" altLang="zh-CN" dirty="0" err="1"/>
              <a:t>Retinex</a:t>
            </a:r>
            <a:r>
              <a:rPr lang="en-US" altLang="zh-CN" dirty="0"/>
              <a:t> works much better for the task of extracting accidental images than to separate (1) from (2), because the accidental camera aperture blurs things so much.</a:t>
            </a:r>
          </a:p>
          <a:p>
            <a:endParaRPr lang="zh-CN" altLang="en-US" dirty="0"/>
          </a:p>
        </p:txBody>
      </p:sp>
      <p:sp>
        <p:nvSpPr>
          <p:cNvPr id="4" name="灯片编号占位符 3"/>
          <p:cNvSpPr>
            <a:spLocks noGrp="1"/>
          </p:cNvSpPr>
          <p:nvPr>
            <p:ph type="sldNum" sz="quarter" idx="5"/>
          </p:nvPr>
        </p:nvSpPr>
        <p:spPr/>
        <p:txBody>
          <a:bodyPr/>
          <a:lstStyle/>
          <a:p>
            <a:fld id="{273B5C96-C729-415A-BCED-5C12F5FF0420}" type="slidenum">
              <a:rPr lang="zh-CN" altLang="en-US" smtClean="0"/>
              <a:t>11</a:t>
            </a:fld>
            <a:endParaRPr lang="zh-CN" altLang="en-US"/>
          </a:p>
        </p:txBody>
      </p:sp>
    </p:spTree>
    <p:extLst>
      <p:ext uri="{BB962C8B-B14F-4D97-AF65-F5344CB8AC3E}">
        <p14:creationId xmlns:p14="http://schemas.microsoft.com/office/powerpoint/2010/main" val="1386265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选取了八帧  对于每一个像素点取每个</a:t>
            </a:r>
            <a:r>
              <a:rPr lang="en-US" altLang="zh-CN" dirty="0" err="1"/>
              <a:t>rgb</a:t>
            </a:r>
            <a:r>
              <a:rPr lang="zh-CN" altLang="en-US" dirty="0"/>
              <a:t>通道的最大值  显著优于  有比较充分的细节</a:t>
            </a:r>
            <a:endParaRPr lang="en-US" altLang="zh-CN" dirty="0"/>
          </a:p>
          <a:p>
            <a:r>
              <a:rPr lang="en-US" altLang="zh-CN" dirty="0"/>
              <a:t>Original</a:t>
            </a:r>
            <a:r>
              <a:rPr lang="zh-CN" altLang="en-US" dirty="0"/>
              <a:t>是人站在箱子旁边拍的，所以视角略有不同  箱子的视角比</a:t>
            </a:r>
            <a:r>
              <a:rPr lang="en-US" altLang="zh-CN" dirty="0"/>
              <a:t>original</a:t>
            </a:r>
            <a:r>
              <a:rPr lang="zh-CN" altLang="en-US" dirty="0"/>
              <a:t>要更加偏左偏矮一些</a:t>
            </a:r>
          </a:p>
        </p:txBody>
      </p:sp>
      <p:sp>
        <p:nvSpPr>
          <p:cNvPr id="4" name="灯片编号占位符 3"/>
          <p:cNvSpPr>
            <a:spLocks noGrp="1"/>
          </p:cNvSpPr>
          <p:nvPr>
            <p:ph type="sldNum" sz="quarter" idx="5"/>
          </p:nvPr>
        </p:nvSpPr>
        <p:spPr/>
        <p:txBody>
          <a:bodyPr/>
          <a:lstStyle/>
          <a:p>
            <a:fld id="{273B5C96-C729-415A-BCED-5C12F5FF0420}" type="slidenum">
              <a:rPr lang="zh-CN" altLang="en-US" smtClean="0"/>
              <a:t>12</a:t>
            </a:fld>
            <a:endParaRPr lang="zh-CN" altLang="en-US"/>
          </a:p>
        </p:txBody>
      </p:sp>
    </p:spTree>
    <p:extLst>
      <p:ext uri="{BB962C8B-B14F-4D97-AF65-F5344CB8AC3E}">
        <p14:creationId xmlns:p14="http://schemas.microsoft.com/office/powerpoint/2010/main" val="21404401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0DEDE-C009-47B2-A0AF-A6EF2907EDF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0F679DD-9EBC-461D-A474-D164CC6B12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7760324-BF37-4140-8150-ED78F6517559}"/>
              </a:ext>
            </a:extLst>
          </p:cNvPr>
          <p:cNvSpPr>
            <a:spLocks noGrp="1"/>
          </p:cNvSpPr>
          <p:nvPr>
            <p:ph type="dt" sz="half" idx="10"/>
          </p:nvPr>
        </p:nvSpPr>
        <p:spPr/>
        <p:txBody>
          <a:bodyPr/>
          <a:lstStyle/>
          <a:p>
            <a:fld id="{2FBC1FB5-DC12-4AFA-A7A1-4433A208DF9C}" type="datetimeFigureOut">
              <a:rPr lang="zh-CN" altLang="en-US" smtClean="0"/>
              <a:t>2019/11/2</a:t>
            </a:fld>
            <a:endParaRPr lang="zh-CN" altLang="en-US"/>
          </a:p>
        </p:txBody>
      </p:sp>
      <p:sp>
        <p:nvSpPr>
          <p:cNvPr id="5" name="页脚占位符 4">
            <a:extLst>
              <a:ext uri="{FF2B5EF4-FFF2-40B4-BE49-F238E27FC236}">
                <a16:creationId xmlns:a16="http://schemas.microsoft.com/office/drawing/2014/main" id="{E7A05316-A0C9-4833-96EB-9D4F4FAE2E1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B79C14B-F96B-4602-862A-284B0D7B93E9}"/>
              </a:ext>
            </a:extLst>
          </p:cNvPr>
          <p:cNvSpPr>
            <a:spLocks noGrp="1"/>
          </p:cNvSpPr>
          <p:nvPr>
            <p:ph type="sldNum" sz="quarter" idx="12"/>
          </p:nvPr>
        </p:nvSpPr>
        <p:spPr/>
        <p:txBody>
          <a:bodyPr/>
          <a:lstStyle/>
          <a:p>
            <a:fld id="{B227B9CA-B3EC-4E1A-A156-A3B427F1F19B}" type="slidenum">
              <a:rPr lang="zh-CN" altLang="en-US" smtClean="0"/>
              <a:t>‹#›</a:t>
            </a:fld>
            <a:endParaRPr lang="zh-CN" altLang="en-US"/>
          </a:p>
        </p:txBody>
      </p:sp>
    </p:spTree>
    <p:extLst>
      <p:ext uri="{BB962C8B-B14F-4D97-AF65-F5344CB8AC3E}">
        <p14:creationId xmlns:p14="http://schemas.microsoft.com/office/powerpoint/2010/main" val="42843641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1EEA39-BD93-4E44-9CA8-366BE5532A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9169892-0445-4FD6-A09A-BC1ACC8602D3}"/>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58A0C35-4ADF-4BE9-9575-53143C4AC91E}"/>
              </a:ext>
            </a:extLst>
          </p:cNvPr>
          <p:cNvSpPr>
            <a:spLocks noGrp="1"/>
          </p:cNvSpPr>
          <p:nvPr>
            <p:ph type="dt" sz="half" idx="10"/>
          </p:nvPr>
        </p:nvSpPr>
        <p:spPr/>
        <p:txBody>
          <a:bodyPr/>
          <a:lstStyle/>
          <a:p>
            <a:fld id="{2FBC1FB5-DC12-4AFA-A7A1-4433A208DF9C}" type="datetimeFigureOut">
              <a:rPr lang="zh-CN" altLang="en-US" smtClean="0"/>
              <a:t>2019/11/2</a:t>
            </a:fld>
            <a:endParaRPr lang="zh-CN" altLang="en-US"/>
          </a:p>
        </p:txBody>
      </p:sp>
      <p:sp>
        <p:nvSpPr>
          <p:cNvPr id="5" name="页脚占位符 4">
            <a:extLst>
              <a:ext uri="{FF2B5EF4-FFF2-40B4-BE49-F238E27FC236}">
                <a16:creationId xmlns:a16="http://schemas.microsoft.com/office/drawing/2014/main" id="{5DE53637-022D-41FD-8FB7-8698CD5A930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C5D8BFA-D591-4A12-8517-67634E80E556}"/>
              </a:ext>
            </a:extLst>
          </p:cNvPr>
          <p:cNvSpPr>
            <a:spLocks noGrp="1"/>
          </p:cNvSpPr>
          <p:nvPr>
            <p:ph type="sldNum" sz="quarter" idx="12"/>
          </p:nvPr>
        </p:nvSpPr>
        <p:spPr/>
        <p:txBody>
          <a:bodyPr/>
          <a:lstStyle/>
          <a:p>
            <a:fld id="{B227B9CA-B3EC-4E1A-A156-A3B427F1F19B}" type="slidenum">
              <a:rPr lang="zh-CN" altLang="en-US" smtClean="0"/>
              <a:t>‹#›</a:t>
            </a:fld>
            <a:endParaRPr lang="zh-CN" altLang="en-US"/>
          </a:p>
        </p:txBody>
      </p:sp>
    </p:spTree>
    <p:extLst>
      <p:ext uri="{BB962C8B-B14F-4D97-AF65-F5344CB8AC3E}">
        <p14:creationId xmlns:p14="http://schemas.microsoft.com/office/powerpoint/2010/main" val="2179248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E964F1F-ED60-4AF1-9D74-00AC4B56D71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FB97775-172D-447C-8C7A-D9A05C3CAD19}"/>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950D8C4-41E3-417D-B109-99FF62687517}"/>
              </a:ext>
            </a:extLst>
          </p:cNvPr>
          <p:cNvSpPr>
            <a:spLocks noGrp="1"/>
          </p:cNvSpPr>
          <p:nvPr>
            <p:ph type="dt" sz="half" idx="10"/>
          </p:nvPr>
        </p:nvSpPr>
        <p:spPr/>
        <p:txBody>
          <a:bodyPr/>
          <a:lstStyle/>
          <a:p>
            <a:fld id="{2FBC1FB5-DC12-4AFA-A7A1-4433A208DF9C}" type="datetimeFigureOut">
              <a:rPr lang="zh-CN" altLang="en-US" smtClean="0"/>
              <a:t>2019/11/2</a:t>
            </a:fld>
            <a:endParaRPr lang="zh-CN" altLang="en-US"/>
          </a:p>
        </p:txBody>
      </p:sp>
      <p:sp>
        <p:nvSpPr>
          <p:cNvPr id="5" name="页脚占位符 4">
            <a:extLst>
              <a:ext uri="{FF2B5EF4-FFF2-40B4-BE49-F238E27FC236}">
                <a16:creationId xmlns:a16="http://schemas.microsoft.com/office/drawing/2014/main" id="{159F3C87-E94A-4632-B023-64D9764572F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81EDC19-D56C-406A-A456-72BB56F8D662}"/>
              </a:ext>
            </a:extLst>
          </p:cNvPr>
          <p:cNvSpPr>
            <a:spLocks noGrp="1"/>
          </p:cNvSpPr>
          <p:nvPr>
            <p:ph type="sldNum" sz="quarter" idx="12"/>
          </p:nvPr>
        </p:nvSpPr>
        <p:spPr/>
        <p:txBody>
          <a:bodyPr/>
          <a:lstStyle/>
          <a:p>
            <a:fld id="{B227B9CA-B3EC-4E1A-A156-A3B427F1F19B}" type="slidenum">
              <a:rPr lang="zh-CN" altLang="en-US" smtClean="0"/>
              <a:t>‹#›</a:t>
            </a:fld>
            <a:endParaRPr lang="zh-CN" altLang="en-US"/>
          </a:p>
        </p:txBody>
      </p:sp>
    </p:spTree>
    <p:extLst>
      <p:ext uri="{BB962C8B-B14F-4D97-AF65-F5344CB8AC3E}">
        <p14:creationId xmlns:p14="http://schemas.microsoft.com/office/powerpoint/2010/main" val="2118462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413B6-7453-4436-8C81-BFFEEC74530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001EB2-050C-4FB7-B135-AE3FDE481F77}"/>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6BF3AD4-D6F1-46E8-896A-E64A6A2192DE}"/>
              </a:ext>
            </a:extLst>
          </p:cNvPr>
          <p:cNvSpPr>
            <a:spLocks noGrp="1"/>
          </p:cNvSpPr>
          <p:nvPr>
            <p:ph type="dt" sz="half" idx="10"/>
          </p:nvPr>
        </p:nvSpPr>
        <p:spPr/>
        <p:txBody>
          <a:bodyPr/>
          <a:lstStyle/>
          <a:p>
            <a:fld id="{2FBC1FB5-DC12-4AFA-A7A1-4433A208DF9C}" type="datetimeFigureOut">
              <a:rPr lang="zh-CN" altLang="en-US" smtClean="0"/>
              <a:t>2019/11/2</a:t>
            </a:fld>
            <a:endParaRPr lang="zh-CN" altLang="en-US"/>
          </a:p>
        </p:txBody>
      </p:sp>
      <p:sp>
        <p:nvSpPr>
          <p:cNvPr id="5" name="页脚占位符 4">
            <a:extLst>
              <a:ext uri="{FF2B5EF4-FFF2-40B4-BE49-F238E27FC236}">
                <a16:creationId xmlns:a16="http://schemas.microsoft.com/office/drawing/2014/main" id="{3B9841E5-DC4A-437C-9924-71533C8BAA8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77F2639-FCF6-40AD-86C0-55F4A345B508}"/>
              </a:ext>
            </a:extLst>
          </p:cNvPr>
          <p:cNvSpPr>
            <a:spLocks noGrp="1"/>
          </p:cNvSpPr>
          <p:nvPr>
            <p:ph type="sldNum" sz="quarter" idx="12"/>
          </p:nvPr>
        </p:nvSpPr>
        <p:spPr/>
        <p:txBody>
          <a:bodyPr/>
          <a:lstStyle/>
          <a:p>
            <a:fld id="{B227B9CA-B3EC-4E1A-A156-A3B427F1F19B}" type="slidenum">
              <a:rPr lang="zh-CN" altLang="en-US" smtClean="0"/>
              <a:t>‹#›</a:t>
            </a:fld>
            <a:endParaRPr lang="zh-CN" altLang="en-US"/>
          </a:p>
        </p:txBody>
      </p:sp>
    </p:spTree>
    <p:extLst>
      <p:ext uri="{BB962C8B-B14F-4D97-AF65-F5344CB8AC3E}">
        <p14:creationId xmlns:p14="http://schemas.microsoft.com/office/powerpoint/2010/main" val="1254408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A8D702-23B8-412B-A872-3430396ADDD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D383C44-4E6E-41DB-B043-5B310BB7CB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39449840-D9D0-4982-B786-ED8318A8779D}"/>
              </a:ext>
            </a:extLst>
          </p:cNvPr>
          <p:cNvSpPr>
            <a:spLocks noGrp="1"/>
          </p:cNvSpPr>
          <p:nvPr>
            <p:ph type="dt" sz="half" idx="10"/>
          </p:nvPr>
        </p:nvSpPr>
        <p:spPr/>
        <p:txBody>
          <a:bodyPr/>
          <a:lstStyle/>
          <a:p>
            <a:fld id="{2FBC1FB5-DC12-4AFA-A7A1-4433A208DF9C}" type="datetimeFigureOut">
              <a:rPr lang="zh-CN" altLang="en-US" smtClean="0"/>
              <a:t>2019/11/2</a:t>
            </a:fld>
            <a:endParaRPr lang="zh-CN" altLang="en-US"/>
          </a:p>
        </p:txBody>
      </p:sp>
      <p:sp>
        <p:nvSpPr>
          <p:cNvPr id="5" name="页脚占位符 4">
            <a:extLst>
              <a:ext uri="{FF2B5EF4-FFF2-40B4-BE49-F238E27FC236}">
                <a16:creationId xmlns:a16="http://schemas.microsoft.com/office/drawing/2014/main" id="{A9BDAA8C-281D-4621-B702-1B0F04F8294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5C38A94-94BB-4C7E-9B24-9FE959E2A669}"/>
              </a:ext>
            </a:extLst>
          </p:cNvPr>
          <p:cNvSpPr>
            <a:spLocks noGrp="1"/>
          </p:cNvSpPr>
          <p:nvPr>
            <p:ph type="sldNum" sz="quarter" idx="12"/>
          </p:nvPr>
        </p:nvSpPr>
        <p:spPr/>
        <p:txBody>
          <a:bodyPr/>
          <a:lstStyle/>
          <a:p>
            <a:fld id="{B227B9CA-B3EC-4E1A-A156-A3B427F1F19B}" type="slidenum">
              <a:rPr lang="zh-CN" altLang="en-US" smtClean="0"/>
              <a:t>‹#›</a:t>
            </a:fld>
            <a:endParaRPr lang="zh-CN" altLang="en-US"/>
          </a:p>
        </p:txBody>
      </p:sp>
    </p:spTree>
    <p:extLst>
      <p:ext uri="{BB962C8B-B14F-4D97-AF65-F5344CB8AC3E}">
        <p14:creationId xmlns:p14="http://schemas.microsoft.com/office/powerpoint/2010/main" val="4211816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107E77-D416-484C-AA02-9A91F973CEB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5BDF9F-773A-4800-8E86-B5EDB9D6C4AA}"/>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1C3CD772-F044-4E16-8B19-5932160D3C47}"/>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9C6C5AFB-8AEA-4245-B05F-56453156A43B}"/>
              </a:ext>
            </a:extLst>
          </p:cNvPr>
          <p:cNvSpPr>
            <a:spLocks noGrp="1"/>
          </p:cNvSpPr>
          <p:nvPr>
            <p:ph type="dt" sz="half" idx="10"/>
          </p:nvPr>
        </p:nvSpPr>
        <p:spPr/>
        <p:txBody>
          <a:bodyPr/>
          <a:lstStyle/>
          <a:p>
            <a:fld id="{2FBC1FB5-DC12-4AFA-A7A1-4433A208DF9C}" type="datetimeFigureOut">
              <a:rPr lang="zh-CN" altLang="en-US" smtClean="0"/>
              <a:t>2019/11/2</a:t>
            </a:fld>
            <a:endParaRPr lang="zh-CN" altLang="en-US"/>
          </a:p>
        </p:txBody>
      </p:sp>
      <p:sp>
        <p:nvSpPr>
          <p:cNvPr id="6" name="页脚占位符 5">
            <a:extLst>
              <a:ext uri="{FF2B5EF4-FFF2-40B4-BE49-F238E27FC236}">
                <a16:creationId xmlns:a16="http://schemas.microsoft.com/office/drawing/2014/main" id="{C0F2F181-77B0-48AB-A297-D97531A01A2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2C08A98-6713-469F-9AF2-6EB3018130CC}"/>
              </a:ext>
            </a:extLst>
          </p:cNvPr>
          <p:cNvSpPr>
            <a:spLocks noGrp="1"/>
          </p:cNvSpPr>
          <p:nvPr>
            <p:ph type="sldNum" sz="quarter" idx="12"/>
          </p:nvPr>
        </p:nvSpPr>
        <p:spPr/>
        <p:txBody>
          <a:bodyPr/>
          <a:lstStyle/>
          <a:p>
            <a:fld id="{B227B9CA-B3EC-4E1A-A156-A3B427F1F19B}" type="slidenum">
              <a:rPr lang="zh-CN" altLang="en-US" smtClean="0"/>
              <a:t>‹#›</a:t>
            </a:fld>
            <a:endParaRPr lang="zh-CN" altLang="en-US"/>
          </a:p>
        </p:txBody>
      </p:sp>
    </p:spTree>
    <p:extLst>
      <p:ext uri="{BB962C8B-B14F-4D97-AF65-F5344CB8AC3E}">
        <p14:creationId xmlns:p14="http://schemas.microsoft.com/office/powerpoint/2010/main" val="1889711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5DFDAE-912E-47DF-A404-0FE199386CD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699F7C0-0A3D-454F-B538-79E4446F57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8419B022-4C32-48CE-89DE-B49BD06A2ADE}"/>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C233FBD6-F1E0-4E71-8E25-57D99A9344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5E5ACD73-E589-40B5-A242-1C8BFD9BE920}"/>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BCFBD691-C011-4BB8-9A89-D846CD16B14C}"/>
              </a:ext>
            </a:extLst>
          </p:cNvPr>
          <p:cNvSpPr>
            <a:spLocks noGrp="1"/>
          </p:cNvSpPr>
          <p:nvPr>
            <p:ph type="dt" sz="half" idx="10"/>
          </p:nvPr>
        </p:nvSpPr>
        <p:spPr/>
        <p:txBody>
          <a:bodyPr/>
          <a:lstStyle/>
          <a:p>
            <a:fld id="{2FBC1FB5-DC12-4AFA-A7A1-4433A208DF9C}" type="datetimeFigureOut">
              <a:rPr lang="zh-CN" altLang="en-US" smtClean="0"/>
              <a:t>2019/11/2</a:t>
            </a:fld>
            <a:endParaRPr lang="zh-CN" altLang="en-US"/>
          </a:p>
        </p:txBody>
      </p:sp>
      <p:sp>
        <p:nvSpPr>
          <p:cNvPr id="8" name="页脚占位符 7">
            <a:extLst>
              <a:ext uri="{FF2B5EF4-FFF2-40B4-BE49-F238E27FC236}">
                <a16:creationId xmlns:a16="http://schemas.microsoft.com/office/drawing/2014/main" id="{E83A73D0-D215-4691-9A10-508C1DD66C0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45EFB91-A9B7-4169-B0D0-694DC75F219D}"/>
              </a:ext>
            </a:extLst>
          </p:cNvPr>
          <p:cNvSpPr>
            <a:spLocks noGrp="1"/>
          </p:cNvSpPr>
          <p:nvPr>
            <p:ph type="sldNum" sz="quarter" idx="12"/>
          </p:nvPr>
        </p:nvSpPr>
        <p:spPr/>
        <p:txBody>
          <a:bodyPr/>
          <a:lstStyle/>
          <a:p>
            <a:fld id="{B227B9CA-B3EC-4E1A-A156-A3B427F1F19B}" type="slidenum">
              <a:rPr lang="zh-CN" altLang="en-US" smtClean="0"/>
              <a:t>‹#›</a:t>
            </a:fld>
            <a:endParaRPr lang="zh-CN" altLang="en-US"/>
          </a:p>
        </p:txBody>
      </p:sp>
    </p:spTree>
    <p:extLst>
      <p:ext uri="{BB962C8B-B14F-4D97-AF65-F5344CB8AC3E}">
        <p14:creationId xmlns:p14="http://schemas.microsoft.com/office/powerpoint/2010/main" val="2735954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CDBDEE-391F-4AE1-B42F-C41727DE3D0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0976D31-2D57-4A5C-BA5A-C34FEE1EA38E}"/>
              </a:ext>
            </a:extLst>
          </p:cNvPr>
          <p:cNvSpPr>
            <a:spLocks noGrp="1"/>
          </p:cNvSpPr>
          <p:nvPr>
            <p:ph type="dt" sz="half" idx="10"/>
          </p:nvPr>
        </p:nvSpPr>
        <p:spPr/>
        <p:txBody>
          <a:bodyPr/>
          <a:lstStyle/>
          <a:p>
            <a:fld id="{2FBC1FB5-DC12-4AFA-A7A1-4433A208DF9C}" type="datetimeFigureOut">
              <a:rPr lang="zh-CN" altLang="en-US" smtClean="0"/>
              <a:t>2019/11/2</a:t>
            </a:fld>
            <a:endParaRPr lang="zh-CN" altLang="en-US"/>
          </a:p>
        </p:txBody>
      </p:sp>
      <p:sp>
        <p:nvSpPr>
          <p:cNvPr id="4" name="页脚占位符 3">
            <a:extLst>
              <a:ext uri="{FF2B5EF4-FFF2-40B4-BE49-F238E27FC236}">
                <a16:creationId xmlns:a16="http://schemas.microsoft.com/office/drawing/2014/main" id="{C0294B88-945B-4F5B-8095-A3D99B8B4A7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5DE89E6-9E2E-47F7-94AC-A72D909741C7}"/>
              </a:ext>
            </a:extLst>
          </p:cNvPr>
          <p:cNvSpPr>
            <a:spLocks noGrp="1"/>
          </p:cNvSpPr>
          <p:nvPr>
            <p:ph type="sldNum" sz="quarter" idx="12"/>
          </p:nvPr>
        </p:nvSpPr>
        <p:spPr/>
        <p:txBody>
          <a:bodyPr/>
          <a:lstStyle/>
          <a:p>
            <a:fld id="{B227B9CA-B3EC-4E1A-A156-A3B427F1F19B}" type="slidenum">
              <a:rPr lang="zh-CN" altLang="en-US" smtClean="0"/>
              <a:t>‹#›</a:t>
            </a:fld>
            <a:endParaRPr lang="zh-CN" altLang="en-US"/>
          </a:p>
        </p:txBody>
      </p:sp>
    </p:spTree>
    <p:extLst>
      <p:ext uri="{BB962C8B-B14F-4D97-AF65-F5344CB8AC3E}">
        <p14:creationId xmlns:p14="http://schemas.microsoft.com/office/powerpoint/2010/main" val="4279158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FC27788-0F5B-4688-B2FA-15C6AFB297E7}"/>
              </a:ext>
            </a:extLst>
          </p:cNvPr>
          <p:cNvSpPr>
            <a:spLocks noGrp="1"/>
          </p:cNvSpPr>
          <p:nvPr>
            <p:ph type="dt" sz="half" idx="10"/>
          </p:nvPr>
        </p:nvSpPr>
        <p:spPr/>
        <p:txBody>
          <a:bodyPr/>
          <a:lstStyle/>
          <a:p>
            <a:fld id="{2FBC1FB5-DC12-4AFA-A7A1-4433A208DF9C}" type="datetimeFigureOut">
              <a:rPr lang="zh-CN" altLang="en-US" smtClean="0"/>
              <a:t>2019/11/2</a:t>
            </a:fld>
            <a:endParaRPr lang="zh-CN" altLang="en-US"/>
          </a:p>
        </p:txBody>
      </p:sp>
      <p:sp>
        <p:nvSpPr>
          <p:cNvPr id="3" name="页脚占位符 2">
            <a:extLst>
              <a:ext uri="{FF2B5EF4-FFF2-40B4-BE49-F238E27FC236}">
                <a16:creationId xmlns:a16="http://schemas.microsoft.com/office/drawing/2014/main" id="{2C98DE4E-3002-474F-9FE7-B13C30DEE0C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04251EB-00AD-4BB6-91DA-B89D4E35E4B8}"/>
              </a:ext>
            </a:extLst>
          </p:cNvPr>
          <p:cNvSpPr>
            <a:spLocks noGrp="1"/>
          </p:cNvSpPr>
          <p:nvPr>
            <p:ph type="sldNum" sz="quarter" idx="12"/>
          </p:nvPr>
        </p:nvSpPr>
        <p:spPr/>
        <p:txBody>
          <a:bodyPr/>
          <a:lstStyle/>
          <a:p>
            <a:fld id="{B227B9CA-B3EC-4E1A-A156-A3B427F1F19B}" type="slidenum">
              <a:rPr lang="zh-CN" altLang="en-US" smtClean="0"/>
              <a:t>‹#›</a:t>
            </a:fld>
            <a:endParaRPr lang="zh-CN" altLang="en-US"/>
          </a:p>
        </p:txBody>
      </p:sp>
    </p:spTree>
    <p:extLst>
      <p:ext uri="{BB962C8B-B14F-4D97-AF65-F5344CB8AC3E}">
        <p14:creationId xmlns:p14="http://schemas.microsoft.com/office/powerpoint/2010/main" val="4090288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21BEAF-CE6F-4A9E-8BA0-8D82F072189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3E194D0-268D-49DE-A5E0-99AE2F171F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4CD5FA7E-ACCD-48B8-8126-FBDBC48046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1BD031F0-F160-42F6-BE95-C5A4452BE45C}"/>
              </a:ext>
            </a:extLst>
          </p:cNvPr>
          <p:cNvSpPr>
            <a:spLocks noGrp="1"/>
          </p:cNvSpPr>
          <p:nvPr>
            <p:ph type="dt" sz="half" idx="10"/>
          </p:nvPr>
        </p:nvSpPr>
        <p:spPr/>
        <p:txBody>
          <a:bodyPr/>
          <a:lstStyle/>
          <a:p>
            <a:fld id="{2FBC1FB5-DC12-4AFA-A7A1-4433A208DF9C}" type="datetimeFigureOut">
              <a:rPr lang="zh-CN" altLang="en-US" smtClean="0"/>
              <a:t>2019/11/2</a:t>
            </a:fld>
            <a:endParaRPr lang="zh-CN" altLang="en-US"/>
          </a:p>
        </p:txBody>
      </p:sp>
      <p:sp>
        <p:nvSpPr>
          <p:cNvPr id="6" name="页脚占位符 5">
            <a:extLst>
              <a:ext uri="{FF2B5EF4-FFF2-40B4-BE49-F238E27FC236}">
                <a16:creationId xmlns:a16="http://schemas.microsoft.com/office/drawing/2014/main" id="{A392F7FD-6FB5-45EC-9073-B61D71795DB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43AFAC3-AF90-4B6E-8BBF-01F7F01C37DF}"/>
              </a:ext>
            </a:extLst>
          </p:cNvPr>
          <p:cNvSpPr>
            <a:spLocks noGrp="1"/>
          </p:cNvSpPr>
          <p:nvPr>
            <p:ph type="sldNum" sz="quarter" idx="12"/>
          </p:nvPr>
        </p:nvSpPr>
        <p:spPr/>
        <p:txBody>
          <a:bodyPr/>
          <a:lstStyle/>
          <a:p>
            <a:fld id="{B227B9CA-B3EC-4E1A-A156-A3B427F1F19B}" type="slidenum">
              <a:rPr lang="zh-CN" altLang="en-US" smtClean="0"/>
              <a:t>‹#›</a:t>
            </a:fld>
            <a:endParaRPr lang="zh-CN" altLang="en-US"/>
          </a:p>
        </p:txBody>
      </p:sp>
    </p:spTree>
    <p:extLst>
      <p:ext uri="{BB962C8B-B14F-4D97-AF65-F5344CB8AC3E}">
        <p14:creationId xmlns:p14="http://schemas.microsoft.com/office/powerpoint/2010/main" val="2362788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346810-3A13-448E-8B4A-F7399925A20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759E953-EA75-4FA4-8642-E8C4B06C20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E901E62-47D3-4136-A3F4-1E9BCB6538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92D3F21-86E0-4B11-87C4-36FEC5C4D18D}"/>
              </a:ext>
            </a:extLst>
          </p:cNvPr>
          <p:cNvSpPr>
            <a:spLocks noGrp="1"/>
          </p:cNvSpPr>
          <p:nvPr>
            <p:ph type="dt" sz="half" idx="10"/>
          </p:nvPr>
        </p:nvSpPr>
        <p:spPr/>
        <p:txBody>
          <a:bodyPr/>
          <a:lstStyle/>
          <a:p>
            <a:fld id="{2FBC1FB5-DC12-4AFA-A7A1-4433A208DF9C}" type="datetimeFigureOut">
              <a:rPr lang="zh-CN" altLang="en-US" smtClean="0"/>
              <a:t>2019/11/2</a:t>
            </a:fld>
            <a:endParaRPr lang="zh-CN" altLang="en-US"/>
          </a:p>
        </p:txBody>
      </p:sp>
      <p:sp>
        <p:nvSpPr>
          <p:cNvPr id="6" name="页脚占位符 5">
            <a:extLst>
              <a:ext uri="{FF2B5EF4-FFF2-40B4-BE49-F238E27FC236}">
                <a16:creationId xmlns:a16="http://schemas.microsoft.com/office/drawing/2014/main" id="{011788D1-3D31-44FF-85DA-006CAD33BAD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3447EC-C305-40F5-AD9D-B4EA51D106FF}"/>
              </a:ext>
            </a:extLst>
          </p:cNvPr>
          <p:cNvSpPr>
            <a:spLocks noGrp="1"/>
          </p:cNvSpPr>
          <p:nvPr>
            <p:ph type="sldNum" sz="quarter" idx="12"/>
          </p:nvPr>
        </p:nvSpPr>
        <p:spPr/>
        <p:txBody>
          <a:bodyPr/>
          <a:lstStyle/>
          <a:p>
            <a:fld id="{B227B9CA-B3EC-4E1A-A156-A3B427F1F19B}" type="slidenum">
              <a:rPr lang="zh-CN" altLang="en-US" smtClean="0"/>
              <a:t>‹#›</a:t>
            </a:fld>
            <a:endParaRPr lang="zh-CN" altLang="en-US"/>
          </a:p>
        </p:txBody>
      </p:sp>
    </p:spTree>
    <p:extLst>
      <p:ext uri="{BB962C8B-B14F-4D97-AF65-F5344CB8AC3E}">
        <p14:creationId xmlns:p14="http://schemas.microsoft.com/office/powerpoint/2010/main" val="684087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6300832-8C36-49D2-BF92-CC37AD6FDA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09D6C6D-3F69-45A0-A5E2-B720A1D71A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E550C2D-101B-43BD-B6A3-BB8F4E0D3B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BC1FB5-DC12-4AFA-A7A1-4433A208DF9C}" type="datetimeFigureOut">
              <a:rPr lang="zh-CN" altLang="en-US" smtClean="0"/>
              <a:t>2019/11/2</a:t>
            </a:fld>
            <a:endParaRPr lang="zh-CN" altLang="en-US"/>
          </a:p>
        </p:txBody>
      </p:sp>
      <p:sp>
        <p:nvSpPr>
          <p:cNvPr id="5" name="页脚占位符 4">
            <a:extLst>
              <a:ext uri="{FF2B5EF4-FFF2-40B4-BE49-F238E27FC236}">
                <a16:creationId xmlns:a16="http://schemas.microsoft.com/office/drawing/2014/main" id="{3D08ED45-C1B0-4D50-8737-8F55520CAD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F86CCAC-8FE9-4EA4-915E-E268BFD3B8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27B9CA-B3EC-4E1A-A156-A3B427F1F19B}" type="slidenum">
              <a:rPr lang="zh-CN" altLang="en-US" smtClean="0"/>
              <a:t>‹#›</a:t>
            </a:fld>
            <a:endParaRPr lang="zh-CN" altLang="en-US"/>
          </a:p>
        </p:txBody>
      </p:sp>
    </p:spTree>
    <p:extLst>
      <p:ext uri="{BB962C8B-B14F-4D97-AF65-F5344CB8AC3E}">
        <p14:creationId xmlns:p14="http://schemas.microsoft.com/office/powerpoint/2010/main" val="32043707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0.jp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E645A5-D221-4E99-8F44-99B47C1F232C}"/>
              </a:ext>
            </a:extLst>
          </p:cNvPr>
          <p:cNvSpPr>
            <a:spLocks noGrp="1"/>
          </p:cNvSpPr>
          <p:nvPr>
            <p:ph type="ctrTitle"/>
          </p:nvPr>
        </p:nvSpPr>
        <p:spPr>
          <a:xfrm>
            <a:off x="1524000" y="1307330"/>
            <a:ext cx="9144000" cy="2387600"/>
          </a:xfrm>
        </p:spPr>
        <p:txBody>
          <a:bodyPr>
            <a:normAutofit fontScale="90000"/>
          </a:bodyPr>
          <a:lstStyle/>
          <a:p>
            <a:r>
              <a:rPr lang="en-US" altLang="zh-CN" sz="6600" dirty="0">
                <a:solidFill>
                  <a:schemeClr val="bg1"/>
                </a:solidFill>
                <a:latin typeface="Microsoft JhengHei UI" panose="020B0604030504040204" pitchFamily="34" charset="-120"/>
                <a:ea typeface="Microsoft JhengHei UI" panose="020B0604030504040204" pitchFamily="34" charset="-120"/>
                <a:cs typeface="Times New Roman" panose="02020603050405020304" pitchFamily="18" charset="0"/>
              </a:rPr>
              <a:t>Pinholes and </a:t>
            </a:r>
            <a:r>
              <a:rPr lang="en-US" altLang="zh-CN" sz="6600" dirty="0" err="1">
                <a:solidFill>
                  <a:schemeClr val="bg1"/>
                </a:solidFill>
                <a:latin typeface="Microsoft JhengHei UI" panose="020B0604030504040204" pitchFamily="34" charset="-120"/>
                <a:ea typeface="Microsoft JhengHei UI" panose="020B0604030504040204" pitchFamily="34" charset="-120"/>
                <a:cs typeface="Times New Roman" panose="02020603050405020304" pitchFamily="18" charset="0"/>
              </a:rPr>
              <a:t>Pinspecks</a:t>
            </a:r>
            <a:br>
              <a:rPr lang="en-US" altLang="zh-CN" dirty="0">
                <a:solidFill>
                  <a:schemeClr val="bg1"/>
                </a:solidFill>
                <a:latin typeface="Gadugi" panose="020B0502040204020203" pitchFamily="34" charset="0"/>
                <a:ea typeface="Gadugi" panose="020B0502040204020203" pitchFamily="34" charset="0"/>
                <a:cs typeface="Times New Roman" panose="02020603050405020304" pitchFamily="18" charset="0"/>
              </a:rPr>
            </a:br>
            <a:endParaRPr lang="zh-CN" altLang="en-US" dirty="0">
              <a:solidFill>
                <a:schemeClr val="bg1"/>
              </a:solidFill>
              <a:latin typeface="Gadugi" panose="020B0502040204020203" pitchFamily="34" charset="0"/>
              <a:ea typeface="微软雅黑" panose="020B0503020204020204" pitchFamily="34" charset="-122"/>
              <a:cs typeface="Times New Roman" panose="02020603050405020304" pitchFamily="18" charset="0"/>
            </a:endParaRPr>
          </a:p>
        </p:txBody>
      </p:sp>
      <p:sp>
        <p:nvSpPr>
          <p:cNvPr id="3" name="副标题 2">
            <a:extLst>
              <a:ext uri="{FF2B5EF4-FFF2-40B4-BE49-F238E27FC236}">
                <a16:creationId xmlns:a16="http://schemas.microsoft.com/office/drawing/2014/main" id="{5B7A96A9-D5F2-4BD7-B878-14B40223A82D}"/>
              </a:ext>
            </a:extLst>
          </p:cNvPr>
          <p:cNvSpPr>
            <a:spLocks noGrp="1"/>
          </p:cNvSpPr>
          <p:nvPr>
            <p:ph type="subTitle" idx="1"/>
          </p:nvPr>
        </p:nvSpPr>
        <p:spPr>
          <a:xfrm>
            <a:off x="1524000" y="3490279"/>
            <a:ext cx="9144000" cy="2727642"/>
          </a:xfrm>
        </p:spPr>
        <p:txBody>
          <a:bodyPr>
            <a:normAutofit/>
          </a:bodyPr>
          <a:lstStyle/>
          <a:p>
            <a:pPr>
              <a:lnSpc>
                <a:spcPct val="150000"/>
              </a:lnSpc>
            </a:pPr>
            <a:r>
              <a:rPr lang="en-US" altLang="zh-CN" sz="2800" dirty="0">
                <a:solidFill>
                  <a:schemeClr val="bg1"/>
                </a:solidFill>
                <a:latin typeface="Microsoft JhengHei UI" panose="020B0604030504040204" pitchFamily="34" charset="-120"/>
                <a:ea typeface="Microsoft JhengHei UI" panose="020B0604030504040204" pitchFamily="34" charset="-120"/>
              </a:rPr>
              <a:t>Yiqian Wu, Yue </a:t>
            </a:r>
            <a:r>
              <a:rPr lang="en-US" altLang="zh-CN" sz="2800" dirty="0" err="1">
                <a:solidFill>
                  <a:schemeClr val="bg1"/>
                </a:solidFill>
                <a:latin typeface="Microsoft JhengHei UI" panose="020B0604030504040204" pitchFamily="34" charset="-120"/>
                <a:ea typeface="Microsoft JhengHei UI" panose="020B0604030504040204" pitchFamily="34" charset="-120"/>
              </a:rPr>
              <a:t>Shangguan</a:t>
            </a:r>
            <a:r>
              <a:rPr lang="en-US" altLang="zh-CN" sz="2800" dirty="0">
                <a:solidFill>
                  <a:schemeClr val="bg1"/>
                </a:solidFill>
                <a:latin typeface="Microsoft JhengHei UI" panose="020B0604030504040204" pitchFamily="34" charset="-120"/>
                <a:ea typeface="Microsoft JhengHei UI" panose="020B0604030504040204" pitchFamily="34" charset="-120"/>
              </a:rPr>
              <a:t>, Ye Yan</a:t>
            </a:r>
          </a:p>
          <a:p>
            <a:pPr>
              <a:lnSpc>
                <a:spcPct val="150000"/>
              </a:lnSpc>
            </a:pPr>
            <a:endParaRPr lang="en-US" altLang="zh-CN" sz="3200" dirty="0">
              <a:solidFill>
                <a:schemeClr val="bg1"/>
              </a:solidFill>
              <a:latin typeface="Microsoft JhengHei UI" panose="020B0604030504040204" pitchFamily="34" charset="-120"/>
              <a:ea typeface="Microsoft JhengHei UI" panose="020B0604030504040204" pitchFamily="34" charset="-120"/>
            </a:endParaRPr>
          </a:p>
          <a:p>
            <a:pPr>
              <a:lnSpc>
                <a:spcPct val="150000"/>
              </a:lnSpc>
            </a:pPr>
            <a:r>
              <a:rPr lang="en-US" altLang="zh-CN" dirty="0">
                <a:solidFill>
                  <a:schemeClr val="bg1"/>
                </a:solidFill>
                <a:latin typeface="Microsoft JhengHei UI" panose="020B0604030504040204" pitchFamily="34" charset="-120"/>
                <a:ea typeface="Microsoft JhengHei UI" panose="020B0604030504040204" pitchFamily="34" charset="-120"/>
              </a:rPr>
              <a:t>IAVI 2019</a:t>
            </a:r>
          </a:p>
          <a:p>
            <a:pPr>
              <a:lnSpc>
                <a:spcPct val="150000"/>
              </a:lnSpc>
            </a:pPr>
            <a:endParaRPr lang="zh-CN" altLang="en-US" sz="3200" dirty="0">
              <a:solidFill>
                <a:schemeClr val="bg1"/>
              </a:solidFill>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41503187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E1CB509-8F14-4D4B-8072-38A3586F1B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3091" y="1156063"/>
            <a:ext cx="5701937" cy="5701937"/>
          </a:xfrm>
          <a:prstGeom prst="rect">
            <a:avLst/>
          </a:prstGeom>
        </p:spPr>
      </p:pic>
      <p:sp>
        <p:nvSpPr>
          <p:cNvPr id="2" name="副标题 2">
            <a:extLst>
              <a:ext uri="{FF2B5EF4-FFF2-40B4-BE49-F238E27FC236}">
                <a16:creationId xmlns:a16="http://schemas.microsoft.com/office/drawing/2014/main" id="{2F027AA1-2CD5-45D3-923B-2C34BE215DB0}"/>
              </a:ext>
            </a:extLst>
          </p:cNvPr>
          <p:cNvSpPr txBox="1">
            <a:spLocks/>
          </p:cNvSpPr>
          <p:nvPr/>
        </p:nvSpPr>
        <p:spPr>
          <a:xfrm>
            <a:off x="1062446" y="646929"/>
            <a:ext cx="9666516" cy="54403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3600" dirty="0">
                <a:solidFill>
                  <a:schemeClr val="bg1"/>
                </a:solidFill>
                <a:latin typeface="Microsoft JhengHei UI" panose="020B0604030504040204" pitchFamily="34" charset="-120"/>
                <a:ea typeface="Microsoft JhengHei UI" panose="020B0604030504040204" pitchFamily="34" charset="-120"/>
                <a:cs typeface="Times New Roman" panose="02020603050405020304" pitchFamily="18" charset="0"/>
              </a:rPr>
              <a:t>Results - </a:t>
            </a:r>
            <a:r>
              <a:rPr lang="en-US" altLang="zh-CN" sz="2400" dirty="0">
                <a:solidFill>
                  <a:schemeClr val="bg1"/>
                </a:solidFill>
                <a:latin typeface="Microsoft JhengHei UI" panose="020B0604030504040204" pitchFamily="34" charset="-120"/>
                <a:ea typeface="Microsoft JhengHei UI" panose="020B0604030504040204" pitchFamily="34" charset="-120"/>
                <a:cs typeface="Times New Roman" panose="02020603050405020304" pitchFamily="18" charset="0"/>
              </a:rPr>
              <a:t>with light from iPad</a:t>
            </a:r>
            <a:endParaRPr lang="en-US" altLang="zh-CN" sz="1400" i="1" dirty="0">
              <a:solidFill>
                <a:schemeClr val="bg1"/>
              </a:solidFill>
              <a:latin typeface="Times New Roman" panose="02020603050405020304" pitchFamily="18" charset="0"/>
              <a:ea typeface="Microsoft JhengHei UI" panose="020B0604030504040204" pitchFamily="34" charset="-120"/>
              <a:cs typeface="Times New Roman" panose="02020603050405020304" pitchFamily="18" charset="0"/>
            </a:endParaRPr>
          </a:p>
          <a:p>
            <a:pPr marL="0" indent="0" algn="just">
              <a:lnSpc>
                <a:spcPct val="150000"/>
              </a:lnSpc>
              <a:buNone/>
            </a:pPr>
            <a:endParaRPr lang="en-US" altLang="zh-CN" sz="3200" i="1" dirty="0">
              <a:solidFill>
                <a:schemeClr val="bg1"/>
              </a:solidFill>
              <a:latin typeface="Times New Roman" panose="02020603050405020304" pitchFamily="18" charset="0"/>
              <a:ea typeface="Microsoft JhengHei UI"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1151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2">
            <a:extLst>
              <a:ext uri="{FF2B5EF4-FFF2-40B4-BE49-F238E27FC236}">
                <a16:creationId xmlns:a16="http://schemas.microsoft.com/office/drawing/2014/main" id="{2F027AA1-2CD5-45D3-923B-2C34BE215DB0}"/>
              </a:ext>
            </a:extLst>
          </p:cNvPr>
          <p:cNvSpPr txBox="1">
            <a:spLocks/>
          </p:cNvSpPr>
          <p:nvPr/>
        </p:nvSpPr>
        <p:spPr>
          <a:xfrm>
            <a:off x="1062446" y="646929"/>
            <a:ext cx="9666516" cy="54403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3600" dirty="0">
                <a:solidFill>
                  <a:schemeClr val="bg1"/>
                </a:solidFill>
                <a:latin typeface="Microsoft JhengHei UI" panose="020B0604030504040204" pitchFamily="34" charset="-120"/>
                <a:ea typeface="Microsoft JhengHei UI" panose="020B0604030504040204" pitchFamily="34" charset="-120"/>
                <a:cs typeface="Times New Roman" panose="02020603050405020304" pitchFamily="18" charset="0"/>
              </a:rPr>
              <a:t>Results – </a:t>
            </a:r>
            <a:r>
              <a:rPr lang="en-US" altLang="zh-CN" sz="2400" dirty="0">
                <a:solidFill>
                  <a:schemeClr val="bg1"/>
                </a:solidFill>
                <a:latin typeface="Microsoft JhengHei UI" panose="020B0604030504040204" pitchFamily="34" charset="-120"/>
                <a:ea typeface="Microsoft JhengHei UI" panose="020B0604030504040204" pitchFamily="34" charset="-120"/>
                <a:cs typeface="Times New Roman" panose="02020603050405020304" pitchFamily="18" charset="0"/>
              </a:rPr>
              <a:t>sharpening pinhole images with MSRCR deblurring</a:t>
            </a:r>
            <a:endParaRPr lang="en-US" altLang="zh-CN" sz="1400" i="1" dirty="0">
              <a:solidFill>
                <a:schemeClr val="bg1"/>
              </a:solidFill>
              <a:latin typeface="Times New Roman" panose="02020603050405020304" pitchFamily="18" charset="0"/>
              <a:ea typeface="Microsoft JhengHei UI" panose="020B0604030504040204" pitchFamily="34" charset="-120"/>
              <a:cs typeface="Times New Roman" panose="02020603050405020304" pitchFamily="18" charset="0"/>
            </a:endParaRPr>
          </a:p>
          <a:p>
            <a:pPr marL="0" indent="0" algn="just">
              <a:lnSpc>
                <a:spcPct val="150000"/>
              </a:lnSpc>
              <a:buNone/>
            </a:pPr>
            <a:endParaRPr lang="en-US" altLang="zh-CN" sz="3200" i="1" dirty="0">
              <a:solidFill>
                <a:schemeClr val="bg1"/>
              </a:solidFill>
              <a:latin typeface="Times New Roman" panose="02020603050405020304" pitchFamily="18" charset="0"/>
              <a:ea typeface="Microsoft JhengHei UI" panose="020B0604030504040204" pitchFamily="34" charset="-120"/>
              <a:cs typeface="Times New Roman" panose="02020603050405020304" pitchFamily="18" charset="0"/>
            </a:endParaRPr>
          </a:p>
        </p:txBody>
      </p:sp>
      <p:pic>
        <p:nvPicPr>
          <p:cNvPr id="4" name="图片 3">
            <a:extLst>
              <a:ext uri="{FF2B5EF4-FFF2-40B4-BE49-F238E27FC236}">
                <a16:creationId xmlns:a16="http://schemas.microsoft.com/office/drawing/2014/main" id="{72E169D1-8562-4F14-BFA9-C95F5A5B40A0}"/>
              </a:ext>
            </a:extLst>
          </p:cNvPr>
          <p:cNvPicPr>
            <a:picLocks noChangeAspect="1"/>
          </p:cNvPicPr>
          <p:nvPr/>
        </p:nvPicPr>
        <p:blipFill rotWithShape="1">
          <a:blip r:embed="rId3">
            <a:extLst>
              <a:ext uri="{28A0092B-C50C-407E-A947-70E740481C1C}">
                <a14:useLocalDpi xmlns:a14="http://schemas.microsoft.com/office/drawing/2010/main" val="0"/>
              </a:ext>
            </a:extLst>
          </a:blip>
          <a:srcRect l="1297" t="9137" b="13932"/>
          <a:stretch/>
        </p:blipFill>
        <p:spPr>
          <a:xfrm>
            <a:off x="696686" y="4226581"/>
            <a:ext cx="5095279" cy="1669122"/>
          </a:xfrm>
          <a:prstGeom prst="rect">
            <a:avLst/>
          </a:prstGeom>
        </p:spPr>
      </p:pic>
      <p:pic>
        <p:nvPicPr>
          <p:cNvPr id="7" name="图片 6">
            <a:extLst>
              <a:ext uri="{FF2B5EF4-FFF2-40B4-BE49-F238E27FC236}">
                <a16:creationId xmlns:a16="http://schemas.microsoft.com/office/drawing/2014/main" id="{EC57E508-33C0-4497-AA52-74414DB72C0D}"/>
              </a:ext>
            </a:extLst>
          </p:cNvPr>
          <p:cNvPicPr>
            <a:picLocks noChangeAspect="1"/>
          </p:cNvPicPr>
          <p:nvPr/>
        </p:nvPicPr>
        <p:blipFill rotWithShape="1">
          <a:blip r:embed="rId4">
            <a:extLst>
              <a:ext uri="{28A0092B-C50C-407E-A947-70E740481C1C}">
                <a14:useLocalDpi xmlns:a14="http://schemas.microsoft.com/office/drawing/2010/main" val="0"/>
              </a:ext>
            </a:extLst>
          </a:blip>
          <a:srcRect t="12642" b="16894"/>
          <a:stretch/>
        </p:blipFill>
        <p:spPr>
          <a:xfrm>
            <a:off x="629754" y="1919962"/>
            <a:ext cx="5162210" cy="1615718"/>
          </a:xfrm>
          <a:prstGeom prst="rect">
            <a:avLst/>
          </a:prstGeom>
        </p:spPr>
      </p:pic>
      <p:pic>
        <p:nvPicPr>
          <p:cNvPr id="16" name="图片 15">
            <a:extLst>
              <a:ext uri="{FF2B5EF4-FFF2-40B4-BE49-F238E27FC236}">
                <a16:creationId xmlns:a16="http://schemas.microsoft.com/office/drawing/2014/main" id="{07064D69-107B-41B2-81E6-1FDA9E812AC4}"/>
              </a:ext>
            </a:extLst>
          </p:cNvPr>
          <p:cNvPicPr>
            <a:picLocks noChangeAspect="1"/>
          </p:cNvPicPr>
          <p:nvPr/>
        </p:nvPicPr>
        <p:blipFill rotWithShape="1">
          <a:blip r:embed="rId5">
            <a:extLst>
              <a:ext uri="{28A0092B-C50C-407E-A947-70E740481C1C}">
                <a14:useLocalDpi xmlns:a14="http://schemas.microsoft.com/office/drawing/2010/main" val="0"/>
              </a:ext>
            </a:extLst>
          </a:blip>
          <a:srcRect t="4741" b="7902"/>
          <a:stretch/>
        </p:blipFill>
        <p:spPr>
          <a:xfrm>
            <a:off x="6216835" y="1919962"/>
            <a:ext cx="5345411" cy="1615718"/>
          </a:xfrm>
          <a:prstGeom prst="rect">
            <a:avLst/>
          </a:prstGeom>
        </p:spPr>
      </p:pic>
      <p:pic>
        <p:nvPicPr>
          <p:cNvPr id="18" name="图片 17">
            <a:extLst>
              <a:ext uri="{FF2B5EF4-FFF2-40B4-BE49-F238E27FC236}">
                <a16:creationId xmlns:a16="http://schemas.microsoft.com/office/drawing/2014/main" id="{BA045EAE-221F-47DF-A181-CC6AC63E16B0}"/>
              </a:ext>
            </a:extLst>
          </p:cNvPr>
          <p:cNvPicPr>
            <a:picLocks noChangeAspect="1"/>
          </p:cNvPicPr>
          <p:nvPr/>
        </p:nvPicPr>
        <p:blipFill rotWithShape="1">
          <a:blip r:embed="rId6">
            <a:extLst>
              <a:ext uri="{28A0092B-C50C-407E-A947-70E740481C1C}">
                <a14:useLocalDpi xmlns:a14="http://schemas.microsoft.com/office/drawing/2010/main" val="0"/>
              </a:ext>
            </a:extLst>
          </a:blip>
          <a:srcRect l="3368" t="11404" r="3127" b="9041"/>
          <a:stretch/>
        </p:blipFill>
        <p:spPr>
          <a:xfrm>
            <a:off x="6224657" y="4226581"/>
            <a:ext cx="5345412" cy="1679095"/>
          </a:xfrm>
          <a:prstGeom prst="rect">
            <a:avLst/>
          </a:prstGeom>
        </p:spPr>
      </p:pic>
    </p:spTree>
    <p:extLst>
      <p:ext uri="{BB962C8B-B14F-4D97-AF65-F5344CB8AC3E}">
        <p14:creationId xmlns:p14="http://schemas.microsoft.com/office/powerpoint/2010/main" val="2018208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6F567563-3746-49F1-8DF8-79A89ABC45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998308" y="2297171"/>
            <a:ext cx="3492137" cy="2263658"/>
          </a:xfrm>
          <a:prstGeom prst="rect">
            <a:avLst/>
          </a:prstGeom>
        </p:spPr>
      </p:pic>
      <p:pic>
        <p:nvPicPr>
          <p:cNvPr id="8" name="图片 7">
            <a:extLst>
              <a:ext uri="{FF2B5EF4-FFF2-40B4-BE49-F238E27FC236}">
                <a16:creationId xmlns:a16="http://schemas.microsoft.com/office/drawing/2014/main" id="{7B8438EE-A162-41EC-9023-14C0D1216B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127721">
            <a:off x="3964478" y="2349966"/>
            <a:ext cx="3862451" cy="2192936"/>
          </a:xfrm>
          <a:prstGeom prst="rect">
            <a:avLst/>
          </a:prstGeom>
        </p:spPr>
      </p:pic>
      <p:sp>
        <p:nvSpPr>
          <p:cNvPr id="2" name="副标题 2">
            <a:extLst>
              <a:ext uri="{FF2B5EF4-FFF2-40B4-BE49-F238E27FC236}">
                <a16:creationId xmlns:a16="http://schemas.microsoft.com/office/drawing/2014/main" id="{2F027AA1-2CD5-45D3-923B-2C34BE215DB0}"/>
              </a:ext>
            </a:extLst>
          </p:cNvPr>
          <p:cNvSpPr txBox="1">
            <a:spLocks/>
          </p:cNvSpPr>
          <p:nvPr/>
        </p:nvSpPr>
        <p:spPr>
          <a:xfrm>
            <a:off x="1062446" y="646929"/>
            <a:ext cx="9666516" cy="54403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3600" dirty="0">
                <a:solidFill>
                  <a:schemeClr val="bg1"/>
                </a:solidFill>
                <a:latin typeface="Microsoft JhengHei UI" panose="020B0604030504040204" pitchFamily="34" charset="-120"/>
                <a:ea typeface="Microsoft JhengHei UI" panose="020B0604030504040204" pitchFamily="34" charset="-120"/>
                <a:cs typeface="Times New Roman" panose="02020603050405020304" pitchFamily="18" charset="0"/>
              </a:rPr>
              <a:t>Results - </a:t>
            </a:r>
            <a:r>
              <a:rPr lang="en-US" altLang="zh-CN" sz="2400" dirty="0">
                <a:solidFill>
                  <a:schemeClr val="bg1"/>
                </a:solidFill>
                <a:latin typeface="Microsoft JhengHei UI" panose="020B0604030504040204" pitchFamily="34" charset="-120"/>
                <a:ea typeface="Microsoft JhengHei UI" panose="020B0604030504040204" pitchFamily="34" charset="-120"/>
                <a:cs typeface="Times New Roman" panose="02020603050405020304" pitchFamily="18" charset="0"/>
              </a:rPr>
              <a:t>with light from outside</a:t>
            </a:r>
            <a:endParaRPr lang="en-US" altLang="zh-CN" sz="1400" i="1" dirty="0">
              <a:solidFill>
                <a:schemeClr val="bg1"/>
              </a:solidFill>
              <a:latin typeface="Times New Roman" panose="02020603050405020304" pitchFamily="18" charset="0"/>
              <a:ea typeface="Microsoft JhengHei UI" panose="020B0604030504040204" pitchFamily="34" charset="-120"/>
              <a:cs typeface="Times New Roman" panose="02020603050405020304" pitchFamily="18" charset="0"/>
            </a:endParaRPr>
          </a:p>
          <a:p>
            <a:pPr marL="0" indent="0" algn="just">
              <a:lnSpc>
                <a:spcPct val="150000"/>
              </a:lnSpc>
              <a:buNone/>
            </a:pPr>
            <a:endParaRPr lang="en-US" altLang="zh-CN" sz="3200" i="1" dirty="0">
              <a:solidFill>
                <a:schemeClr val="bg1"/>
              </a:solidFill>
              <a:latin typeface="Times New Roman" panose="02020603050405020304" pitchFamily="18" charset="0"/>
              <a:ea typeface="Microsoft JhengHei UI" panose="020B0604030504040204" pitchFamily="34" charset="-120"/>
              <a:cs typeface="Times New Roman" panose="02020603050405020304" pitchFamily="18" charset="0"/>
            </a:endParaRPr>
          </a:p>
        </p:txBody>
      </p:sp>
      <p:pic>
        <p:nvPicPr>
          <p:cNvPr id="5" name="图片 4">
            <a:extLst>
              <a:ext uri="{FF2B5EF4-FFF2-40B4-BE49-F238E27FC236}">
                <a16:creationId xmlns:a16="http://schemas.microsoft.com/office/drawing/2014/main" id="{E7E4E3C2-312E-4C1E-BB4F-40C329406E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555" y="2490280"/>
            <a:ext cx="3130958" cy="2349136"/>
          </a:xfrm>
          <a:prstGeom prst="rect">
            <a:avLst/>
          </a:prstGeom>
        </p:spPr>
      </p:pic>
      <p:sp>
        <p:nvSpPr>
          <p:cNvPr id="11" name="文本框 10">
            <a:extLst>
              <a:ext uri="{FF2B5EF4-FFF2-40B4-BE49-F238E27FC236}">
                <a16:creationId xmlns:a16="http://schemas.microsoft.com/office/drawing/2014/main" id="{2194388A-FBD8-449F-A3FF-F1FB8BD1558D}"/>
              </a:ext>
            </a:extLst>
          </p:cNvPr>
          <p:cNvSpPr txBox="1"/>
          <p:nvPr/>
        </p:nvSpPr>
        <p:spPr>
          <a:xfrm>
            <a:off x="1680754" y="5094021"/>
            <a:ext cx="1471749" cy="369332"/>
          </a:xfrm>
          <a:prstGeom prst="rect">
            <a:avLst/>
          </a:prstGeom>
          <a:noFill/>
        </p:spPr>
        <p:txBody>
          <a:bodyPr wrap="square" rtlCol="0">
            <a:spAutoFit/>
          </a:bodyPr>
          <a:lstStyle/>
          <a:p>
            <a:r>
              <a:rPr lang="en-US" altLang="zh-CN" dirty="0">
                <a:solidFill>
                  <a:schemeClr val="bg1"/>
                </a:solidFill>
                <a:latin typeface="Microsoft JhengHei UI" panose="020B0604030504040204" pitchFamily="34" charset="-120"/>
                <a:ea typeface="Microsoft JhengHei UI" panose="020B0604030504040204" pitchFamily="34" charset="-120"/>
              </a:rPr>
              <a:t>Original </a:t>
            </a:r>
            <a:r>
              <a:rPr lang="en-US" altLang="zh-CN" dirty="0"/>
              <a:t>l</a:t>
            </a:r>
            <a:endParaRPr lang="zh-CN" altLang="en-US" dirty="0"/>
          </a:p>
        </p:txBody>
      </p:sp>
      <p:sp>
        <p:nvSpPr>
          <p:cNvPr id="12" name="文本框 11">
            <a:extLst>
              <a:ext uri="{FF2B5EF4-FFF2-40B4-BE49-F238E27FC236}">
                <a16:creationId xmlns:a16="http://schemas.microsoft.com/office/drawing/2014/main" id="{B7892CCA-2FF4-48D4-AA44-202F7367BF10}"/>
              </a:ext>
            </a:extLst>
          </p:cNvPr>
          <p:cNvSpPr txBox="1"/>
          <p:nvPr/>
        </p:nvSpPr>
        <p:spPr>
          <a:xfrm>
            <a:off x="4362479" y="5094021"/>
            <a:ext cx="3635829" cy="369332"/>
          </a:xfrm>
          <a:prstGeom prst="rect">
            <a:avLst/>
          </a:prstGeom>
          <a:noFill/>
        </p:spPr>
        <p:txBody>
          <a:bodyPr wrap="square" rtlCol="0">
            <a:spAutoFit/>
          </a:bodyPr>
          <a:lstStyle/>
          <a:p>
            <a:r>
              <a:rPr lang="en-US" altLang="zh-CN" dirty="0">
                <a:solidFill>
                  <a:schemeClr val="bg1"/>
                </a:solidFill>
                <a:latin typeface="Microsoft JhengHei UI" panose="020B0604030504040204" pitchFamily="34" charset="-120"/>
                <a:ea typeface="Microsoft JhengHei UI" panose="020B0604030504040204" pitchFamily="34" charset="-120"/>
              </a:rPr>
              <a:t>Combination of </a:t>
            </a:r>
            <a:r>
              <a:rPr lang="en-US" altLang="zh-CN" dirty="0" err="1">
                <a:solidFill>
                  <a:schemeClr val="bg1"/>
                </a:solidFill>
                <a:latin typeface="Microsoft JhengHei UI" panose="020B0604030504040204" pitchFamily="34" charset="-120"/>
                <a:ea typeface="Microsoft JhengHei UI" panose="020B0604030504040204" pitchFamily="34" charset="-120"/>
              </a:rPr>
              <a:t>pinspeck</a:t>
            </a:r>
            <a:r>
              <a:rPr lang="en-US" altLang="zh-CN" dirty="0">
                <a:solidFill>
                  <a:schemeClr val="bg1"/>
                </a:solidFill>
                <a:latin typeface="Microsoft JhengHei UI" panose="020B0604030504040204" pitchFamily="34" charset="-120"/>
                <a:ea typeface="Microsoft JhengHei UI" panose="020B0604030504040204" pitchFamily="34" charset="-120"/>
              </a:rPr>
              <a:t> series</a:t>
            </a:r>
            <a:endParaRPr lang="zh-CN" altLang="en-US" dirty="0"/>
          </a:p>
        </p:txBody>
      </p:sp>
      <p:sp>
        <p:nvSpPr>
          <p:cNvPr id="13" name="文本框 12">
            <a:extLst>
              <a:ext uri="{FF2B5EF4-FFF2-40B4-BE49-F238E27FC236}">
                <a16:creationId xmlns:a16="http://schemas.microsoft.com/office/drawing/2014/main" id="{C29BAB5F-30D8-4BCD-A8A7-42F171015A51}"/>
              </a:ext>
            </a:extLst>
          </p:cNvPr>
          <p:cNvSpPr txBox="1"/>
          <p:nvPr/>
        </p:nvSpPr>
        <p:spPr>
          <a:xfrm>
            <a:off x="9117876" y="5094021"/>
            <a:ext cx="1863633" cy="369332"/>
          </a:xfrm>
          <a:prstGeom prst="rect">
            <a:avLst/>
          </a:prstGeom>
          <a:noFill/>
        </p:spPr>
        <p:txBody>
          <a:bodyPr wrap="square" rtlCol="0">
            <a:spAutoFit/>
          </a:bodyPr>
          <a:lstStyle/>
          <a:p>
            <a:r>
              <a:rPr lang="en-US" altLang="zh-CN" dirty="0">
                <a:solidFill>
                  <a:schemeClr val="bg1"/>
                </a:solidFill>
                <a:latin typeface="Microsoft JhengHei UI" panose="020B0604030504040204" pitchFamily="34" charset="-120"/>
                <a:ea typeface="Microsoft JhengHei UI" panose="020B0604030504040204" pitchFamily="34" charset="-120"/>
              </a:rPr>
              <a:t>Single pinhole</a:t>
            </a:r>
            <a:endParaRPr lang="zh-CN" altLang="en-US" dirty="0"/>
          </a:p>
        </p:txBody>
      </p:sp>
    </p:spTree>
    <p:extLst>
      <p:ext uri="{BB962C8B-B14F-4D97-AF65-F5344CB8AC3E}">
        <p14:creationId xmlns:p14="http://schemas.microsoft.com/office/powerpoint/2010/main" val="2985446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2">
            <a:extLst>
              <a:ext uri="{FF2B5EF4-FFF2-40B4-BE49-F238E27FC236}">
                <a16:creationId xmlns:a16="http://schemas.microsoft.com/office/drawing/2014/main" id="{2F027AA1-2CD5-45D3-923B-2C34BE215DB0}"/>
              </a:ext>
            </a:extLst>
          </p:cNvPr>
          <p:cNvSpPr txBox="1">
            <a:spLocks/>
          </p:cNvSpPr>
          <p:nvPr/>
        </p:nvSpPr>
        <p:spPr>
          <a:xfrm>
            <a:off x="1062446" y="646929"/>
            <a:ext cx="9666516" cy="54403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3600" dirty="0">
                <a:solidFill>
                  <a:schemeClr val="bg1"/>
                </a:solidFill>
                <a:latin typeface="Microsoft JhengHei UI" panose="020B0604030504040204" pitchFamily="34" charset="-120"/>
                <a:ea typeface="Microsoft JhengHei UI" panose="020B0604030504040204" pitchFamily="34" charset="-120"/>
                <a:cs typeface="Times New Roman" panose="02020603050405020304" pitchFamily="18" charset="0"/>
              </a:rPr>
              <a:t>Acquiring data…</a:t>
            </a:r>
            <a:endParaRPr lang="en-US" altLang="zh-CN" sz="1400" i="1" dirty="0">
              <a:solidFill>
                <a:schemeClr val="bg1"/>
              </a:solidFill>
              <a:latin typeface="Times New Roman" panose="02020603050405020304" pitchFamily="18" charset="0"/>
              <a:ea typeface="Microsoft JhengHei UI" panose="020B0604030504040204" pitchFamily="34" charset="-120"/>
              <a:cs typeface="Times New Roman" panose="02020603050405020304" pitchFamily="18" charset="0"/>
            </a:endParaRPr>
          </a:p>
          <a:p>
            <a:pPr marL="0" indent="0" algn="just">
              <a:lnSpc>
                <a:spcPct val="150000"/>
              </a:lnSpc>
              <a:buNone/>
            </a:pPr>
            <a:r>
              <a:rPr lang="en-US" altLang="zh-CN" i="1" dirty="0">
                <a:solidFill>
                  <a:schemeClr val="bg1"/>
                </a:solidFill>
                <a:latin typeface="Times New Roman" panose="02020603050405020304" pitchFamily="18" charset="0"/>
                <a:ea typeface="Microsoft JhengHei UI" panose="020B0604030504040204" pitchFamily="34" charset="-120"/>
                <a:cs typeface="Times New Roman" panose="02020603050405020304" pitchFamily="18" charset="0"/>
              </a:rPr>
              <a:t>· </a:t>
            </a:r>
            <a:r>
              <a:rPr lang="en-US" altLang="zh-CN" sz="2000" dirty="0">
                <a:solidFill>
                  <a:schemeClr val="bg1"/>
                </a:solidFill>
                <a:latin typeface="Microsoft JhengHei UI" panose="020B0604030504040204" pitchFamily="34" charset="-120"/>
                <a:ea typeface="Microsoft JhengHei UI" panose="020B0604030504040204" pitchFamily="34" charset="-120"/>
                <a:cs typeface="Times New Roman" panose="02020603050405020304" pitchFamily="18" charset="0"/>
              </a:rPr>
              <a:t>Using industrial camera / SLR camera /  </a:t>
            </a:r>
          </a:p>
          <a:p>
            <a:pPr marL="0" indent="0" algn="just">
              <a:lnSpc>
                <a:spcPct val="150000"/>
              </a:lnSpc>
              <a:buNone/>
            </a:pPr>
            <a:r>
              <a:rPr lang="en-US" altLang="zh-CN" sz="2000" dirty="0">
                <a:solidFill>
                  <a:schemeClr val="bg1"/>
                </a:solidFill>
                <a:latin typeface="Microsoft JhengHei UI" panose="020B0604030504040204" pitchFamily="34" charset="-120"/>
                <a:ea typeface="Microsoft JhengHei UI" panose="020B0604030504040204" pitchFamily="34" charset="-120"/>
                <a:cs typeface="Times New Roman" panose="02020603050405020304" pitchFamily="18" charset="0"/>
              </a:rPr>
              <a:t>	the front camera on phones(with fixed lens)</a:t>
            </a:r>
          </a:p>
          <a:p>
            <a:pPr marL="0" indent="0" algn="just">
              <a:lnSpc>
                <a:spcPct val="150000"/>
              </a:lnSpc>
              <a:buNone/>
            </a:pPr>
            <a:endParaRPr lang="en-US" altLang="zh-CN" sz="2000" dirty="0">
              <a:solidFill>
                <a:schemeClr val="bg1"/>
              </a:solidFill>
              <a:latin typeface="Microsoft JhengHei UI" panose="020B0604030504040204" pitchFamily="34" charset="-120"/>
              <a:ea typeface="Microsoft JhengHei UI" panose="020B0604030504040204" pitchFamily="34" charset="-120"/>
              <a:cs typeface="Times New Roman" panose="02020603050405020304" pitchFamily="18" charset="0"/>
            </a:endParaRPr>
          </a:p>
          <a:p>
            <a:pPr marL="0" indent="0" algn="just">
              <a:lnSpc>
                <a:spcPct val="150000"/>
              </a:lnSpc>
              <a:buNone/>
            </a:pPr>
            <a:r>
              <a:rPr lang="en-US" altLang="zh-CN" sz="2000" dirty="0">
                <a:solidFill>
                  <a:schemeClr val="bg1"/>
                </a:solidFill>
                <a:latin typeface="Microsoft JhengHei UI" panose="020B0604030504040204" pitchFamily="34" charset="-120"/>
                <a:ea typeface="Microsoft JhengHei UI" panose="020B0604030504040204" pitchFamily="34" charset="-120"/>
                <a:cs typeface="Times New Roman" panose="02020603050405020304" pitchFamily="18" charset="0"/>
              </a:rPr>
              <a:t>  · Sunlight at noon / late afternoon / </a:t>
            </a:r>
          </a:p>
          <a:p>
            <a:pPr marL="0" indent="0" algn="just">
              <a:lnSpc>
                <a:spcPct val="150000"/>
              </a:lnSpc>
              <a:buNone/>
            </a:pPr>
            <a:r>
              <a:rPr lang="en-US" altLang="zh-CN" sz="2000" dirty="0">
                <a:solidFill>
                  <a:schemeClr val="bg1"/>
                </a:solidFill>
                <a:latin typeface="Microsoft JhengHei UI" panose="020B0604030504040204" pitchFamily="34" charset="-120"/>
                <a:ea typeface="Microsoft JhengHei UI" panose="020B0604030504040204" pitchFamily="34" charset="-120"/>
                <a:cs typeface="Times New Roman" panose="02020603050405020304" pitchFamily="18" charset="0"/>
              </a:rPr>
              <a:t>	cloudy / shiny daytime</a:t>
            </a:r>
          </a:p>
          <a:p>
            <a:pPr marL="0" indent="0" algn="just">
              <a:lnSpc>
                <a:spcPct val="150000"/>
              </a:lnSpc>
              <a:buNone/>
            </a:pPr>
            <a:endParaRPr lang="en-US" altLang="zh-CN" sz="2000" dirty="0">
              <a:solidFill>
                <a:schemeClr val="bg1"/>
              </a:solidFill>
              <a:latin typeface="Microsoft JhengHei UI" panose="020B0604030504040204" pitchFamily="34" charset="-120"/>
              <a:ea typeface="Microsoft JhengHei UI" panose="020B0604030504040204" pitchFamily="34" charset="-120"/>
              <a:cs typeface="Times New Roman" panose="02020603050405020304" pitchFamily="18" charset="0"/>
            </a:endParaRPr>
          </a:p>
          <a:p>
            <a:pPr marL="0" indent="0" algn="just">
              <a:lnSpc>
                <a:spcPct val="150000"/>
              </a:lnSpc>
              <a:buNone/>
            </a:pPr>
            <a:r>
              <a:rPr lang="en-US" altLang="zh-CN" sz="2000" dirty="0">
                <a:solidFill>
                  <a:prstClr val="white"/>
                </a:solidFill>
                <a:latin typeface="Microsoft JhengHei UI" panose="020B0604030504040204" pitchFamily="34" charset="-120"/>
                <a:ea typeface="Microsoft JhengHei UI" panose="020B0604030504040204" pitchFamily="34" charset="-120"/>
                <a:cs typeface="Times New Roman" panose="02020603050405020304" pitchFamily="18" charset="0"/>
              </a:rPr>
              <a:t>· Focus on object with large / little diffuse reflectance</a:t>
            </a:r>
            <a:endParaRPr lang="en-US" altLang="zh-CN" dirty="0">
              <a:solidFill>
                <a:schemeClr val="bg1"/>
              </a:solidFill>
              <a:latin typeface="Microsoft JhengHei UI" panose="020B0604030504040204" pitchFamily="34" charset="-120"/>
              <a:ea typeface="Microsoft JhengHei UI"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3204274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2">
            <a:extLst>
              <a:ext uri="{FF2B5EF4-FFF2-40B4-BE49-F238E27FC236}">
                <a16:creationId xmlns:a16="http://schemas.microsoft.com/office/drawing/2014/main" id="{2F027AA1-2CD5-45D3-923B-2C34BE215DB0}"/>
              </a:ext>
            </a:extLst>
          </p:cNvPr>
          <p:cNvSpPr txBox="1">
            <a:spLocks/>
          </p:cNvSpPr>
          <p:nvPr/>
        </p:nvSpPr>
        <p:spPr>
          <a:xfrm>
            <a:off x="1062446" y="646929"/>
            <a:ext cx="9666516" cy="54403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3600" dirty="0">
                <a:solidFill>
                  <a:schemeClr val="bg1"/>
                </a:solidFill>
                <a:latin typeface="Microsoft JhengHei UI" panose="020B0604030504040204" pitchFamily="34" charset="-120"/>
                <a:ea typeface="Microsoft JhengHei UI" panose="020B0604030504040204" pitchFamily="34" charset="-120"/>
                <a:cs typeface="Times New Roman" panose="02020603050405020304" pitchFamily="18" charset="0"/>
              </a:rPr>
              <a:t>Our further goal</a:t>
            </a:r>
            <a:endParaRPr lang="en-US" altLang="zh-CN" sz="1400" i="1" dirty="0">
              <a:solidFill>
                <a:schemeClr val="bg1"/>
              </a:solidFill>
              <a:latin typeface="Times New Roman" panose="02020603050405020304" pitchFamily="18" charset="0"/>
              <a:ea typeface="Microsoft JhengHei UI" panose="020B0604030504040204" pitchFamily="34" charset="-120"/>
              <a:cs typeface="Times New Roman" panose="02020603050405020304" pitchFamily="18" charset="0"/>
            </a:endParaRPr>
          </a:p>
          <a:p>
            <a:pPr marL="0" indent="0" algn="just">
              <a:lnSpc>
                <a:spcPct val="150000"/>
              </a:lnSpc>
              <a:buNone/>
            </a:pPr>
            <a:r>
              <a:rPr lang="en-US" altLang="zh-CN" sz="3600" dirty="0">
                <a:solidFill>
                  <a:schemeClr val="bg1"/>
                </a:solidFill>
                <a:latin typeface="Microsoft JhengHei UI" panose="020B0604030504040204" pitchFamily="34" charset="-120"/>
                <a:ea typeface="Microsoft JhengHei UI" panose="020B0604030504040204" pitchFamily="34" charset="-120"/>
                <a:cs typeface="Times New Roman" panose="02020603050405020304" pitchFamily="18" charset="0"/>
              </a:rPr>
              <a:t>· </a:t>
            </a:r>
            <a:r>
              <a:rPr lang="en-US" altLang="zh-CN" sz="2400" dirty="0">
                <a:solidFill>
                  <a:schemeClr val="bg1"/>
                </a:solidFill>
                <a:latin typeface="Microsoft JhengHei UI" panose="020B0604030504040204" pitchFamily="34" charset="-120"/>
                <a:ea typeface="Microsoft JhengHei UI" panose="020B0604030504040204" pitchFamily="34" charset="-120"/>
                <a:cs typeface="Times New Roman" panose="02020603050405020304" pitchFamily="18" charset="0"/>
              </a:rPr>
              <a:t>Use pinholes and </a:t>
            </a:r>
            <a:r>
              <a:rPr lang="en-US" altLang="zh-CN" sz="2400" dirty="0" err="1">
                <a:solidFill>
                  <a:schemeClr val="bg1"/>
                </a:solidFill>
                <a:latin typeface="Microsoft JhengHei UI" panose="020B0604030504040204" pitchFamily="34" charset="-120"/>
                <a:ea typeface="Microsoft JhengHei UI" panose="020B0604030504040204" pitchFamily="34" charset="-120"/>
                <a:cs typeface="Times New Roman" panose="02020603050405020304" pitchFamily="18" charset="0"/>
              </a:rPr>
              <a:t>pinspecks</a:t>
            </a:r>
            <a:r>
              <a:rPr lang="en-US" altLang="zh-CN" sz="2400" dirty="0">
                <a:solidFill>
                  <a:schemeClr val="bg1"/>
                </a:solidFill>
                <a:latin typeface="Microsoft JhengHei UI" panose="020B0604030504040204" pitchFamily="34" charset="-120"/>
                <a:ea typeface="Microsoft JhengHei UI" panose="020B0604030504040204" pitchFamily="34" charset="-120"/>
                <a:cs typeface="Times New Roman" panose="02020603050405020304" pitchFamily="18" charset="0"/>
              </a:rPr>
              <a:t> together</a:t>
            </a:r>
            <a:endParaRPr lang="en-US" altLang="zh-CN" dirty="0">
              <a:solidFill>
                <a:schemeClr val="bg1"/>
              </a:solidFill>
              <a:latin typeface="Microsoft JhengHei UI" panose="020B0604030504040204" pitchFamily="34" charset="-120"/>
              <a:ea typeface="Microsoft JhengHei UI" panose="020B0604030504040204" pitchFamily="34" charset="-120"/>
              <a:cs typeface="Times New Roman" panose="02020603050405020304" pitchFamily="18" charset="0"/>
            </a:endParaRPr>
          </a:p>
          <a:p>
            <a:pPr marL="0" indent="0" algn="just">
              <a:lnSpc>
                <a:spcPct val="150000"/>
              </a:lnSpc>
              <a:buNone/>
            </a:pPr>
            <a:r>
              <a:rPr lang="en-US" altLang="zh-CN" dirty="0">
                <a:solidFill>
                  <a:schemeClr val="bg1"/>
                </a:solidFill>
                <a:latin typeface="Microsoft JhengHei UI" panose="020B0604030504040204" pitchFamily="34" charset="-120"/>
                <a:ea typeface="Microsoft JhengHei UI" panose="020B0604030504040204" pitchFamily="34" charset="-120"/>
                <a:cs typeface="Times New Roman" panose="02020603050405020304" pitchFamily="18" charset="0"/>
              </a:rPr>
              <a:t>   </a:t>
            </a:r>
            <a:r>
              <a:rPr lang="en-US" altLang="zh-CN" sz="1800" dirty="0">
                <a:solidFill>
                  <a:schemeClr val="bg1"/>
                </a:solidFill>
                <a:latin typeface="Microsoft JhengHei UI" panose="020B0604030504040204" pitchFamily="34" charset="-120"/>
                <a:ea typeface="Microsoft JhengHei UI" panose="020B0604030504040204" pitchFamily="34" charset="-120"/>
                <a:cs typeface="Times New Roman" panose="02020603050405020304" pitchFamily="18" charset="0"/>
              </a:rPr>
              <a:t>sharper, less loss on colors, and more details</a:t>
            </a:r>
            <a:endParaRPr lang="en-US" altLang="zh-CN" sz="2400" dirty="0">
              <a:solidFill>
                <a:schemeClr val="bg1"/>
              </a:solidFill>
              <a:latin typeface="Microsoft JhengHei UI" panose="020B0604030504040204" pitchFamily="34" charset="-120"/>
              <a:ea typeface="Microsoft JhengHei UI" panose="020B0604030504040204" pitchFamily="34" charset="-120"/>
              <a:cs typeface="Times New Roman" panose="02020603050405020304" pitchFamily="18" charset="0"/>
            </a:endParaRPr>
          </a:p>
          <a:p>
            <a:pPr marL="0" indent="0" algn="just">
              <a:lnSpc>
                <a:spcPct val="150000"/>
              </a:lnSpc>
              <a:buNone/>
            </a:pPr>
            <a:endParaRPr lang="en-US" altLang="zh-CN" sz="2400" dirty="0">
              <a:solidFill>
                <a:schemeClr val="bg1"/>
              </a:solidFill>
              <a:latin typeface="Microsoft JhengHei UI" panose="020B0604030504040204" pitchFamily="34" charset="-120"/>
              <a:ea typeface="Microsoft JhengHei UI" panose="020B0604030504040204" pitchFamily="34" charset="-120"/>
              <a:cs typeface="Times New Roman" panose="02020603050405020304" pitchFamily="18" charset="0"/>
            </a:endParaRPr>
          </a:p>
          <a:p>
            <a:pPr marL="0" indent="0" algn="just">
              <a:lnSpc>
                <a:spcPct val="150000"/>
              </a:lnSpc>
              <a:buNone/>
            </a:pPr>
            <a:r>
              <a:rPr lang="en-US" altLang="zh-CN" sz="2400" dirty="0">
                <a:solidFill>
                  <a:schemeClr val="bg1"/>
                </a:solidFill>
                <a:latin typeface="Microsoft JhengHei UI" panose="020B0604030504040204" pitchFamily="34" charset="-120"/>
                <a:ea typeface="Microsoft JhengHei UI" panose="020B0604030504040204" pitchFamily="34" charset="-120"/>
                <a:cs typeface="Times New Roman" panose="02020603050405020304" pitchFamily="18" charset="0"/>
              </a:rPr>
              <a:t>· Denoise on </a:t>
            </a:r>
            <a:r>
              <a:rPr lang="en-US" altLang="zh-CN" sz="2400" dirty="0" err="1">
                <a:solidFill>
                  <a:schemeClr val="bg1"/>
                </a:solidFill>
                <a:latin typeface="Microsoft JhengHei UI" panose="020B0604030504040204" pitchFamily="34" charset="-120"/>
                <a:ea typeface="Microsoft JhengHei UI" panose="020B0604030504040204" pitchFamily="34" charset="-120"/>
                <a:cs typeface="Times New Roman" panose="02020603050405020304" pitchFamily="18" charset="0"/>
              </a:rPr>
              <a:t>pinspecks</a:t>
            </a:r>
            <a:endParaRPr lang="en-US" altLang="zh-CN" dirty="0">
              <a:solidFill>
                <a:schemeClr val="bg1"/>
              </a:solidFill>
              <a:latin typeface="Microsoft JhengHei UI" panose="020B0604030504040204" pitchFamily="34" charset="-120"/>
              <a:ea typeface="Microsoft JhengHei UI" panose="020B0604030504040204" pitchFamily="34" charset="-120"/>
              <a:cs typeface="Times New Roman" panose="02020603050405020304" pitchFamily="18" charset="0"/>
            </a:endParaRPr>
          </a:p>
        </p:txBody>
      </p:sp>
      <p:pic>
        <p:nvPicPr>
          <p:cNvPr id="4" name="图片 3">
            <a:extLst>
              <a:ext uri="{FF2B5EF4-FFF2-40B4-BE49-F238E27FC236}">
                <a16:creationId xmlns:a16="http://schemas.microsoft.com/office/drawing/2014/main" id="{138799B4-1051-48A0-B5E0-BA06EDFFBF3F}"/>
              </a:ext>
            </a:extLst>
          </p:cNvPr>
          <p:cNvPicPr>
            <a:picLocks noChangeAspect="1"/>
          </p:cNvPicPr>
          <p:nvPr/>
        </p:nvPicPr>
        <p:blipFill rotWithShape="1">
          <a:blip r:embed="rId2">
            <a:extLst>
              <a:ext uri="{28A0092B-C50C-407E-A947-70E740481C1C}">
                <a14:useLocalDpi xmlns:a14="http://schemas.microsoft.com/office/drawing/2010/main" val="0"/>
              </a:ext>
            </a:extLst>
          </a:blip>
          <a:srcRect l="10436" t="6112" r="11768"/>
          <a:stretch/>
        </p:blipFill>
        <p:spPr>
          <a:xfrm rot="10800000">
            <a:off x="7454539" y="3518263"/>
            <a:ext cx="2800639" cy="1914638"/>
          </a:xfrm>
          <a:prstGeom prst="rect">
            <a:avLst/>
          </a:prstGeom>
        </p:spPr>
      </p:pic>
      <p:sp>
        <p:nvSpPr>
          <p:cNvPr id="6" name="文本框 5">
            <a:extLst>
              <a:ext uri="{FF2B5EF4-FFF2-40B4-BE49-F238E27FC236}">
                <a16:creationId xmlns:a16="http://schemas.microsoft.com/office/drawing/2014/main" id="{E25F7C2B-DCAA-4CE1-876E-F8E935D5A541}"/>
              </a:ext>
            </a:extLst>
          </p:cNvPr>
          <p:cNvSpPr txBox="1"/>
          <p:nvPr/>
        </p:nvSpPr>
        <p:spPr>
          <a:xfrm>
            <a:off x="7454539" y="5575430"/>
            <a:ext cx="3457304" cy="369332"/>
          </a:xfrm>
          <a:prstGeom prst="rect">
            <a:avLst/>
          </a:prstGeom>
          <a:noFill/>
        </p:spPr>
        <p:txBody>
          <a:bodyPr wrap="square" rtlCol="0">
            <a:spAutoFit/>
          </a:bodyPr>
          <a:lstStyle/>
          <a:p>
            <a:r>
              <a:rPr lang="en-US" altLang="zh-CN" dirty="0" err="1">
                <a:solidFill>
                  <a:schemeClr val="bg1"/>
                </a:solidFill>
              </a:rPr>
              <a:t>Pinspeck</a:t>
            </a:r>
            <a:r>
              <a:rPr lang="en-US" altLang="zh-CN" dirty="0">
                <a:solidFill>
                  <a:schemeClr val="bg1"/>
                </a:solidFill>
              </a:rPr>
              <a:t> image of a red car</a:t>
            </a:r>
            <a:endParaRPr lang="zh-CN" altLang="en-US" dirty="0">
              <a:solidFill>
                <a:schemeClr val="bg1"/>
              </a:solidFill>
            </a:endParaRPr>
          </a:p>
        </p:txBody>
      </p:sp>
    </p:spTree>
    <p:extLst>
      <p:ext uri="{BB962C8B-B14F-4D97-AF65-F5344CB8AC3E}">
        <p14:creationId xmlns:p14="http://schemas.microsoft.com/office/powerpoint/2010/main" val="963244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2">
            <a:extLst>
              <a:ext uri="{FF2B5EF4-FFF2-40B4-BE49-F238E27FC236}">
                <a16:creationId xmlns:a16="http://schemas.microsoft.com/office/drawing/2014/main" id="{2F027AA1-2CD5-45D3-923B-2C34BE215DB0}"/>
              </a:ext>
            </a:extLst>
          </p:cNvPr>
          <p:cNvSpPr txBox="1">
            <a:spLocks/>
          </p:cNvSpPr>
          <p:nvPr/>
        </p:nvSpPr>
        <p:spPr>
          <a:xfrm>
            <a:off x="1062446" y="646929"/>
            <a:ext cx="9666516" cy="54403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3600" dirty="0">
                <a:solidFill>
                  <a:schemeClr val="bg1"/>
                </a:solidFill>
                <a:latin typeface="Microsoft JhengHei UI" panose="020B0604030504040204" pitchFamily="34" charset="-120"/>
                <a:ea typeface="Microsoft JhengHei UI" panose="020B0604030504040204" pitchFamily="34" charset="-120"/>
                <a:cs typeface="Times New Roman" panose="02020603050405020304" pitchFamily="18" charset="0"/>
              </a:rPr>
              <a:t>Reference</a:t>
            </a:r>
          </a:p>
          <a:p>
            <a:pPr marL="0" indent="0">
              <a:lnSpc>
                <a:spcPct val="150000"/>
              </a:lnSpc>
              <a:buNone/>
            </a:pPr>
            <a:r>
              <a:rPr lang="en-US" altLang="zh-CN" sz="3600" i="1" dirty="0">
                <a:solidFill>
                  <a:schemeClr val="bg1"/>
                </a:solidFill>
                <a:latin typeface="Microsoft JhengHei UI" panose="020B0604030504040204" pitchFamily="34" charset="-120"/>
                <a:ea typeface="Microsoft JhengHei UI" panose="020B0604030504040204" pitchFamily="34" charset="-120"/>
                <a:cs typeface="Times New Roman" panose="02020603050405020304" pitchFamily="18" charset="0"/>
              </a:rPr>
              <a:t>· </a:t>
            </a:r>
            <a:r>
              <a:rPr lang="en-US" altLang="zh-CN" sz="2000" dirty="0">
                <a:solidFill>
                  <a:schemeClr val="bg1"/>
                </a:solidFill>
                <a:latin typeface="Microsoft JhengHei UI" panose="020B0604030504040204" pitchFamily="34" charset="-120"/>
                <a:ea typeface="Microsoft JhengHei UI" panose="020B0604030504040204" pitchFamily="34" charset="-120"/>
                <a:cs typeface="Times New Roman" panose="02020603050405020304" pitchFamily="18" charset="0"/>
              </a:rPr>
              <a:t>Accidental Pinhole and </a:t>
            </a:r>
            <a:r>
              <a:rPr lang="en-US" altLang="zh-CN" sz="2000" dirty="0" err="1">
                <a:solidFill>
                  <a:schemeClr val="bg1"/>
                </a:solidFill>
                <a:latin typeface="Microsoft JhengHei UI" panose="020B0604030504040204" pitchFamily="34" charset="-120"/>
                <a:ea typeface="Microsoft JhengHei UI" panose="020B0604030504040204" pitchFamily="34" charset="-120"/>
                <a:cs typeface="Times New Roman" panose="02020603050405020304" pitchFamily="18" charset="0"/>
              </a:rPr>
              <a:t>Pinspeck</a:t>
            </a:r>
            <a:r>
              <a:rPr lang="en-US" altLang="zh-CN" sz="2000" dirty="0">
                <a:solidFill>
                  <a:schemeClr val="bg1"/>
                </a:solidFill>
                <a:latin typeface="Microsoft JhengHei UI" panose="020B0604030504040204" pitchFamily="34" charset="-120"/>
                <a:ea typeface="Microsoft JhengHei UI" panose="020B0604030504040204" pitchFamily="34" charset="-120"/>
                <a:cs typeface="Times New Roman" panose="02020603050405020304" pitchFamily="18" charset="0"/>
              </a:rPr>
              <a:t> Cameras, Revealing the Scene Outside the      	Picture, Antonio Torralba · William T. Freeman, 2014</a:t>
            </a:r>
            <a:endParaRPr lang="en-US" altLang="zh-CN" sz="6000" dirty="0">
              <a:solidFill>
                <a:schemeClr val="bg1"/>
              </a:solidFill>
              <a:latin typeface="Microsoft JhengHei UI" panose="020B0604030504040204" pitchFamily="34" charset="-120"/>
              <a:ea typeface="Microsoft JhengHei UI" panose="020B0604030504040204" pitchFamily="34" charset="-120"/>
              <a:cs typeface="Times New Roman" panose="02020603050405020304" pitchFamily="18" charset="0"/>
            </a:endParaRPr>
          </a:p>
          <a:p>
            <a:pPr marL="0" indent="0">
              <a:lnSpc>
                <a:spcPct val="150000"/>
              </a:lnSpc>
              <a:buNone/>
            </a:pPr>
            <a:r>
              <a:rPr lang="en-US" altLang="zh-CN" sz="2000" i="1" dirty="0">
                <a:solidFill>
                  <a:schemeClr val="bg1"/>
                </a:solidFill>
                <a:latin typeface="Microsoft JhengHei UI" panose="020B0604030504040204" pitchFamily="34" charset="-120"/>
                <a:ea typeface="Microsoft JhengHei UI" panose="020B0604030504040204" pitchFamily="34" charset="-120"/>
                <a:cs typeface="Times New Roman" panose="02020603050405020304" pitchFamily="18" charset="0"/>
              </a:rPr>
              <a:t>·  </a:t>
            </a:r>
            <a:r>
              <a:rPr lang="en-US" altLang="zh-CN" sz="2000" dirty="0">
                <a:solidFill>
                  <a:schemeClr val="bg1"/>
                </a:solidFill>
                <a:latin typeface="Microsoft JhengHei UI" panose="020B0604030504040204" pitchFamily="34" charset="-120"/>
                <a:ea typeface="Microsoft JhengHei UI" panose="020B0604030504040204" pitchFamily="34" charset="-120"/>
              </a:rPr>
              <a:t>Computational </a:t>
            </a:r>
            <a:r>
              <a:rPr lang="en-US" altLang="zh-CN" sz="2000" dirty="0" err="1">
                <a:solidFill>
                  <a:schemeClr val="bg1"/>
                </a:solidFill>
                <a:latin typeface="Microsoft JhengHei UI" panose="020B0604030504040204" pitchFamily="34" charset="-120"/>
                <a:ea typeface="Microsoft JhengHei UI" panose="020B0604030504040204" pitchFamily="34" charset="-120"/>
              </a:rPr>
              <a:t>periscopy</a:t>
            </a:r>
            <a:r>
              <a:rPr lang="en-US" altLang="zh-CN" sz="2000" dirty="0">
                <a:solidFill>
                  <a:schemeClr val="bg1"/>
                </a:solidFill>
                <a:latin typeface="Microsoft JhengHei UI" panose="020B0604030504040204" pitchFamily="34" charset="-120"/>
                <a:ea typeface="Microsoft JhengHei UI" panose="020B0604030504040204" pitchFamily="34" charset="-120"/>
              </a:rPr>
              <a:t> with an ordinary digital camera, Charles Saunders, John Murray-Bruce, Vivek K Goyal, 2019</a:t>
            </a:r>
            <a:br>
              <a:rPr lang="en-US" altLang="zh-CN" dirty="0">
                <a:solidFill>
                  <a:schemeClr val="bg1"/>
                </a:solidFill>
              </a:rPr>
            </a:br>
            <a:endParaRPr lang="en-US" altLang="zh-CN" dirty="0">
              <a:solidFill>
                <a:schemeClr val="bg1"/>
              </a:solidFill>
            </a:endParaRPr>
          </a:p>
          <a:p>
            <a:pPr marL="0" indent="0">
              <a:lnSpc>
                <a:spcPct val="150000"/>
              </a:lnSpc>
              <a:buNone/>
            </a:pPr>
            <a:endParaRPr lang="en-US" altLang="zh-CN" sz="1000" dirty="0">
              <a:solidFill>
                <a:schemeClr val="bg1"/>
              </a:solidFill>
              <a:latin typeface="Times New Roman" panose="02020603050405020304" pitchFamily="18" charset="0"/>
              <a:ea typeface="Microsoft JhengHei UI"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3337720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2">
            <a:extLst>
              <a:ext uri="{FF2B5EF4-FFF2-40B4-BE49-F238E27FC236}">
                <a16:creationId xmlns:a16="http://schemas.microsoft.com/office/drawing/2014/main" id="{2F027AA1-2CD5-45D3-923B-2C34BE215DB0}"/>
              </a:ext>
            </a:extLst>
          </p:cNvPr>
          <p:cNvSpPr txBox="1">
            <a:spLocks/>
          </p:cNvSpPr>
          <p:nvPr/>
        </p:nvSpPr>
        <p:spPr>
          <a:xfrm>
            <a:off x="4293326" y="2829356"/>
            <a:ext cx="4589417" cy="11992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4000" dirty="0">
                <a:solidFill>
                  <a:schemeClr val="bg1"/>
                </a:solidFill>
                <a:latin typeface="Microsoft JhengHei UI" panose="020B0604030504040204" pitchFamily="34" charset="-120"/>
                <a:ea typeface="Microsoft JhengHei UI" panose="020B0604030504040204" pitchFamily="34" charset="-120"/>
                <a:cs typeface="Times New Roman" panose="02020603050405020304" pitchFamily="18" charset="0"/>
              </a:rPr>
              <a:t>Thank you !</a:t>
            </a:r>
            <a:endParaRPr lang="en-US" altLang="zh-CN" sz="1050" dirty="0">
              <a:solidFill>
                <a:schemeClr val="bg1"/>
              </a:solidFill>
              <a:latin typeface="Times New Roman" panose="02020603050405020304" pitchFamily="18" charset="0"/>
              <a:ea typeface="Microsoft JhengHei UI"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130428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FEF3E2-11F3-4362-B223-68F908810CC4}"/>
              </a:ext>
            </a:extLst>
          </p:cNvPr>
          <p:cNvSpPr>
            <a:spLocks noGrp="1"/>
          </p:cNvSpPr>
          <p:nvPr>
            <p:ph type="title"/>
          </p:nvPr>
        </p:nvSpPr>
        <p:spPr/>
        <p:txBody>
          <a:bodyPr/>
          <a:lstStyle/>
          <a:p>
            <a:r>
              <a:rPr lang="en-US" altLang="zh-CN" dirty="0">
                <a:solidFill>
                  <a:schemeClr val="bg1"/>
                </a:solidFill>
                <a:latin typeface="Microsoft JhengHei UI" panose="020B0604030504040204" pitchFamily="34" charset="-120"/>
                <a:ea typeface="Microsoft JhengHei UI" panose="020B0604030504040204" pitchFamily="34" charset="-120"/>
              </a:rPr>
              <a:t>What we need</a:t>
            </a:r>
            <a:endParaRPr lang="zh-CN" altLang="en-US" dirty="0">
              <a:solidFill>
                <a:schemeClr val="bg1"/>
              </a:solidFill>
              <a:latin typeface="Microsoft JhengHei UI" panose="020B0604030504040204" pitchFamily="34" charset="-120"/>
              <a:ea typeface="Microsoft JhengHei UI" panose="020B0604030504040204" pitchFamily="34" charset="-120"/>
            </a:endParaRPr>
          </a:p>
        </p:txBody>
      </p:sp>
      <p:sp>
        <p:nvSpPr>
          <p:cNvPr id="3" name="内容占位符 2">
            <a:extLst>
              <a:ext uri="{FF2B5EF4-FFF2-40B4-BE49-F238E27FC236}">
                <a16:creationId xmlns:a16="http://schemas.microsoft.com/office/drawing/2014/main" id="{EA29BCA3-4738-4746-A146-77C51EE615F0}"/>
              </a:ext>
            </a:extLst>
          </p:cNvPr>
          <p:cNvSpPr>
            <a:spLocks noGrp="1"/>
          </p:cNvSpPr>
          <p:nvPr>
            <p:ph idx="1"/>
          </p:nvPr>
        </p:nvSpPr>
        <p:spPr/>
        <p:txBody>
          <a:bodyPr/>
          <a:lstStyle/>
          <a:p>
            <a:pPr marL="0" indent="0">
              <a:buNone/>
            </a:pPr>
            <a:r>
              <a:rPr lang="en-US" altLang="zh-CN" dirty="0">
                <a:solidFill>
                  <a:schemeClr val="bg1"/>
                </a:solidFill>
                <a:latin typeface="Microsoft JhengHei UI" panose="020B0604030504040204" pitchFamily="34" charset="-120"/>
                <a:ea typeface="Microsoft JhengHei UI" panose="020B0604030504040204" pitchFamily="34" charset="-120"/>
              </a:rPr>
              <a:t>Easy equipment:</a:t>
            </a:r>
          </a:p>
          <a:p>
            <a:pPr marL="0" indent="0">
              <a:buNone/>
            </a:pPr>
            <a:endParaRPr lang="en-US" altLang="zh-CN" dirty="0">
              <a:solidFill>
                <a:schemeClr val="bg1"/>
              </a:solidFill>
              <a:latin typeface="Microsoft JhengHei UI" panose="020B0604030504040204" pitchFamily="34" charset="-120"/>
              <a:ea typeface="Microsoft JhengHei UI" panose="020B0604030504040204" pitchFamily="34" charset="-120"/>
            </a:endParaRPr>
          </a:p>
          <a:p>
            <a:pPr marL="0" indent="0">
              <a:buNone/>
            </a:pPr>
            <a:r>
              <a:rPr lang="en-US" altLang="zh-CN" dirty="0">
                <a:solidFill>
                  <a:schemeClr val="bg1"/>
                </a:solidFill>
                <a:latin typeface="Microsoft JhengHei UI" panose="020B0604030504040204" pitchFamily="34" charset="-120"/>
                <a:ea typeface="Microsoft JhengHei UI" panose="020B0604030504040204" pitchFamily="34" charset="-120"/>
              </a:rPr>
              <a:t>	-- a box</a:t>
            </a:r>
          </a:p>
          <a:p>
            <a:pPr marL="0" indent="0">
              <a:buNone/>
            </a:pPr>
            <a:r>
              <a:rPr lang="en-US" altLang="zh-CN" dirty="0">
                <a:solidFill>
                  <a:schemeClr val="bg1"/>
                </a:solidFill>
                <a:latin typeface="Microsoft JhengHei UI" panose="020B0604030504040204" pitchFamily="34" charset="-120"/>
                <a:ea typeface="Microsoft JhengHei UI" panose="020B0604030504040204" pitchFamily="34" charset="-120"/>
              </a:rPr>
              <a:t>	-- several white papers</a:t>
            </a:r>
          </a:p>
          <a:p>
            <a:pPr marL="0" indent="0">
              <a:buNone/>
            </a:pPr>
            <a:r>
              <a:rPr lang="en-US" altLang="zh-CN" dirty="0">
                <a:solidFill>
                  <a:schemeClr val="bg1"/>
                </a:solidFill>
                <a:latin typeface="Microsoft JhengHei UI" panose="020B0604030504040204" pitchFamily="34" charset="-120"/>
                <a:ea typeface="Microsoft JhengHei UI" panose="020B0604030504040204" pitchFamily="34" charset="-120"/>
              </a:rPr>
              <a:t>	-- </a:t>
            </a:r>
            <a:r>
              <a:rPr lang="en-US" altLang="zh-CN" dirty="0" err="1">
                <a:solidFill>
                  <a:schemeClr val="bg1"/>
                </a:solidFill>
                <a:latin typeface="Microsoft JhengHei UI" panose="020B0604030504040204" pitchFamily="34" charset="-120"/>
                <a:ea typeface="Microsoft JhengHei UI" panose="020B0604030504040204" pitchFamily="34" charset="-120"/>
              </a:rPr>
              <a:t>ipad</a:t>
            </a:r>
            <a:r>
              <a:rPr lang="en-US" altLang="zh-CN" dirty="0">
                <a:solidFill>
                  <a:schemeClr val="bg1"/>
                </a:solidFill>
                <a:latin typeface="Microsoft JhengHei UI" panose="020B0604030504040204" pitchFamily="34" charset="-120"/>
                <a:ea typeface="Microsoft JhengHei UI" panose="020B0604030504040204" pitchFamily="34" charset="-120"/>
              </a:rPr>
              <a:t>/outside view</a:t>
            </a:r>
          </a:p>
          <a:p>
            <a:pPr marL="0" indent="0">
              <a:buNone/>
            </a:pPr>
            <a:r>
              <a:rPr lang="en-US" altLang="zh-CN" dirty="0">
                <a:solidFill>
                  <a:schemeClr val="bg1"/>
                </a:solidFill>
                <a:latin typeface="Microsoft JhengHei UI" panose="020B0604030504040204" pitchFamily="34" charset="-120"/>
                <a:ea typeface="Microsoft JhengHei UI" panose="020B0604030504040204" pitchFamily="34" charset="-120"/>
              </a:rPr>
              <a:t>	-- curtain</a:t>
            </a:r>
          </a:p>
          <a:p>
            <a:pPr marL="0" indent="0">
              <a:buNone/>
            </a:pPr>
            <a:r>
              <a:rPr lang="en-US" altLang="zh-CN" dirty="0">
                <a:solidFill>
                  <a:schemeClr val="bg1"/>
                </a:solidFill>
                <a:latin typeface="Microsoft JhengHei UI" panose="020B0604030504040204" pitchFamily="34" charset="-120"/>
                <a:ea typeface="Microsoft JhengHei UI" panose="020B0604030504040204" pitchFamily="34" charset="-120"/>
              </a:rPr>
              <a:t>	-- fixed focal camera…</a:t>
            </a:r>
          </a:p>
          <a:p>
            <a:pPr marL="0" indent="0">
              <a:buNone/>
            </a:pPr>
            <a:endParaRPr lang="en-US" altLang="zh-CN" dirty="0">
              <a:solidFill>
                <a:schemeClr val="bg1"/>
              </a:solidFill>
            </a:endParaRPr>
          </a:p>
          <a:p>
            <a:pPr marL="0" indent="0">
              <a:buNone/>
            </a:pPr>
            <a:endParaRPr lang="en-US" altLang="zh-CN" dirty="0">
              <a:solidFill>
                <a:schemeClr val="bg1"/>
              </a:solidFill>
            </a:endParaRPr>
          </a:p>
          <a:p>
            <a:pPr marL="0" indent="0">
              <a:buNone/>
            </a:pPr>
            <a:endParaRPr lang="en-US" altLang="zh-CN" dirty="0">
              <a:solidFill>
                <a:schemeClr val="bg1"/>
              </a:solidFill>
            </a:endParaRPr>
          </a:p>
          <a:p>
            <a:endParaRPr lang="zh-CN" altLang="en-US" dirty="0"/>
          </a:p>
        </p:txBody>
      </p:sp>
    </p:spTree>
    <p:extLst>
      <p:ext uri="{BB962C8B-B14F-4D97-AF65-F5344CB8AC3E}">
        <p14:creationId xmlns:p14="http://schemas.microsoft.com/office/powerpoint/2010/main" val="1241420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2">
            <a:extLst>
              <a:ext uri="{FF2B5EF4-FFF2-40B4-BE49-F238E27FC236}">
                <a16:creationId xmlns:a16="http://schemas.microsoft.com/office/drawing/2014/main" id="{2F027AA1-2CD5-45D3-923B-2C34BE215DB0}"/>
              </a:ext>
            </a:extLst>
          </p:cNvPr>
          <p:cNvSpPr txBox="1">
            <a:spLocks/>
          </p:cNvSpPr>
          <p:nvPr/>
        </p:nvSpPr>
        <p:spPr>
          <a:xfrm>
            <a:off x="1062446" y="646929"/>
            <a:ext cx="9666516" cy="54403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3600" dirty="0" err="1">
                <a:solidFill>
                  <a:schemeClr val="bg1"/>
                </a:solidFill>
                <a:latin typeface="Microsoft JhengHei UI" panose="020B0604030504040204" pitchFamily="34" charset="-120"/>
                <a:ea typeface="Microsoft JhengHei UI" panose="020B0604030504040204" pitchFamily="34" charset="-120"/>
              </a:rPr>
              <a:t>Accidential</a:t>
            </a:r>
            <a:r>
              <a:rPr lang="en-US" altLang="zh-CN" sz="3600" dirty="0">
                <a:solidFill>
                  <a:schemeClr val="bg1"/>
                </a:solidFill>
                <a:latin typeface="Microsoft JhengHei UI" panose="020B0604030504040204" pitchFamily="34" charset="-120"/>
                <a:ea typeface="Microsoft JhengHei UI" panose="020B0604030504040204" pitchFamily="34" charset="-120"/>
              </a:rPr>
              <a:t> pinholes and </a:t>
            </a:r>
            <a:r>
              <a:rPr lang="en-US" altLang="zh-CN" sz="3600" dirty="0" err="1">
                <a:solidFill>
                  <a:schemeClr val="bg1"/>
                </a:solidFill>
                <a:latin typeface="Microsoft JhengHei UI" panose="020B0604030504040204" pitchFamily="34" charset="-120"/>
                <a:ea typeface="Microsoft JhengHei UI" panose="020B0604030504040204" pitchFamily="34" charset="-120"/>
              </a:rPr>
              <a:t>pinspecks</a:t>
            </a:r>
            <a:r>
              <a:rPr lang="en-US" altLang="zh-CN" sz="3600" dirty="0">
                <a:solidFill>
                  <a:schemeClr val="bg1"/>
                </a:solidFill>
                <a:latin typeface="Microsoft JhengHei UI" panose="020B0604030504040204" pitchFamily="34" charset="-120"/>
                <a:ea typeface="Microsoft JhengHei UI" panose="020B0604030504040204" pitchFamily="34" charset="-120"/>
              </a:rPr>
              <a:t> in life…</a:t>
            </a:r>
          </a:p>
          <a:p>
            <a:pPr marL="0" indent="0">
              <a:lnSpc>
                <a:spcPct val="150000"/>
              </a:lnSpc>
              <a:buNone/>
            </a:pPr>
            <a:r>
              <a:rPr lang="en-US" altLang="zh-CN" sz="2400" dirty="0">
                <a:solidFill>
                  <a:schemeClr val="bg1"/>
                </a:solidFill>
                <a:latin typeface="Microsoft JhengHei UI" panose="020B0604030504040204" pitchFamily="34" charset="-120"/>
                <a:ea typeface="Microsoft JhengHei UI" panose="020B0604030504040204" pitchFamily="34" charset="-120"/>
              </a:rPr>
              <a:t>· windows acting as ‘pinholes’ revealing scene outside on the wall</a:t>
            </a:r>
          </a:p>
          <a:p>
            <a:pPr marL="0" indent="0">
              <a:lnSpc>
                <a:spcPct val="150000"/>
              </a:lnSpc>
              <a:buNone/>
            </a:pPr>
            <a:endParaRPr lang="en-US" altLang="zh-CN" sz="3200" dirty="0">
              <a:solidFill>
                <a:schemeClr val="bg1"/>
              </a:solidFill>
              <a:latin typeface="Microsoft JhengHei UI" panose="020B0604030504040204" pitchFamily="34" charset="-120"/>
              <a:ea typeface="Microsoft JhengHei UI" panose="020B0604030504040204" pitchFamily="34" charset="-120"/>
            </a:endParaRPr>
          </a:p>
          <a:p>
            <a:pPr marL="0" indent="0">
              <a:lnSpc>
                <a:spcPct val="150000"/>
              </a:lnSpc>
              <a:buNone/>
            </a:pPr>
            <a:r>
              <a:rPr lang="en-US" altLang="zh-CN" sz="3200" dirty="0">
                <a:solidFill>
                  <a:schemeClr val="bg1"/>
                </a:solidFill>
                <a:latin typeface="Microsoft JhengHei UI" panose="020B0604030504040204" pitchFamily="34" charset="-120"/>
                <a:ea typeface="Microsoft JhengHei UI" panose="020B0604030504040204" pitchFamily="34" charset="-120"/>
              </a:rPr>
              <a:t> </a:t>
            </a:r>
            <a:endParaRPr lang="zh-CN" altLang="en-US" sz="3200" dirty="0">
              <a:solidFill>
                <a:schemeClr val="bg1"/>
              </a:solidFill>
              <a:latin typeface="Microsoft JhengHei UI" panose="020B0604030504040204" pitchFamily="34" charset="-120"/>
              <a:ea typeface="Microsoft JhengHei UI" panose="020B0604030504040204" pitchFamily="34" charset="-120"/>
            </a:endParaRPr>
          </a:p>
        </p:txBody>
      </p:sp>
      <p:pic>
        <p:nvPicPr>
          <p:cNvPr id="9" name="图片 8">
            <a:extLst>
              <a:ext uri="{FF2B5EF4-FFF2-40B4-BE49-F238E27FC236}">
                <a16:creationId xmlns:a16="http://schemas.microsoft.com/office/drawing/2014/main" id="{0859292E-CC37-4B96-AE0A-DC8E7D765A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227" y="2932611"/>
            <a:ext cx="4581795" cy="3054530"/>
          </a:xfrm>
          <a:prstGeom prst="rect">
            <a:avLst/>
          </a:prstGeom>
        </p:spPr>
      </p:pic>
      <p:pic>
        <p:nvPicPr>
          <p:cNvPr id="11" name="图片 10">
            <a:extLst>
              <a:ext uri="{FF2B5EF4-FFF2-40B4-BE49-F238E27FC236}">
                <a16:creationId xmlns:a16="http://schemas.microsoft.com/office/drawing/2014/main" id="{993457A8-C6D1-4F63-88B8-4ADD01E124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8040" y="2932611"/>
            <a:ext cx="5428667" cy="3054530"/>
          </a:xfrm>
          <a:prstGeom prst="rect">
            <a:avLst/>
          </a:prstGeom>
        </p:spPr>
      </p:pic>
    </p:spTree>
    <p:extLst>
      <p:ext uri="{BB962C8B-B14F-4D97-AF65-F5344CB8AC3E}">
        <p14:creationId xmlns:p14="http://schemas.microsoft.com/office/powerpoint/2010/main" val="3949510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2">
            <a:extLst>
              <a:ext uri="{FF2B5EF4-FFF2-40B4-BE49-F238E27FC236}">
                <a16:creationId xmlns:a16="http://schemas.microsoft.com/office/drawing/2014/main" id="{2F027AA1-2CD5-45D3-923B-2C34BE215DB0}"/>
              </a:ext>
            </a:extLst>
          </p:cNvPr>
          <p:cNvSpPr txBox="1">
            <a:spLocks/>
          </p:cNvSpPr>
          <p:nvPr/>
        </p:nvSpPr>
        <p:spPr>
          <a:xfrm>
            <a:off x="1062446" y="646929"/>
            <a:ext cx="9666516" cy="54403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3600" dirty="0" err="1">
                <a:solidFill>
                  <a:schemeClr val="bg1"/>
                </a:solidFill>
                <a:latin typeface="Microsoft JhengHei UI" panose="020B0604030504040204" pitchFamily="34" charset="-120"/>
                <a:ea typeface="Microsoft JhengHei UI" panose="020B0604030504040204" pitchFamily="34" charset="-120"/>
              </a:rPr>
              <a:t>Accidential</a:t>
            </a:r>
            <a:r>
              <a:rPr lang="en-US" altLang="zh-CN" sz="3600" dirty="0">
                <a:solidFill>
                  <a:schemeClr val="bg1"/>
                </a:solidFill>
                <a:latin typeface="Microsoft JhengHei UI" panose="020B0604030504040204" pitchFamily="34" charset="-120"/>
                <a:ea typeface="Microsoft JhengHei UI" panose="020B0604030504040204" pitchFamily="34" charset="-120"/>
              </a:rPr>
              <a:t> pinholes and </a:t>
            </a:r>
            <a:r>
              <a:rPr lang="en-US" altLang="zh-CN" sz="3600" dirty="0" err="1">
                <a:solidFill>
                  <a:schemeClr val="bg1"/>
                </a:solidFill>
                <a:latin typeface="Microsoft JhengHei UI" panose="020B0604030504040204" pitchFamily="34" charset="-120"/>
                <a:ea typeface="Microsoft JhengHei UI" panose="020B0604030504040204" pitchFamily="34" charset="-120"/>
              </a:rPr>
              <a:t>pinspecks</a:t>
            </a:r>
            <a:r>
              <a:rPr lang="en-US" altLang="zh-CN" sz="3600" dirty="0">
                <a:solidFill>
                  <a:schemeClr val="bg1"/>
                </a:solidFill>
                <a:latin typeface="Microsoft JhengHei UI" panose="020B0604030504040204" pitchFamily="34" charset="-120"/>
                <a:ea typeface="Microsoft JhengHei UI" panose="020B0604030504040204" pitchFamily="34" charset="-120"/>
              </a:rPr>
              <a:t> in life…</a:t>
            </a:r>
          </a:p>
          <a:p>
            <a:pPr marL="0" indent="0">
              <a:lnSpc>
                <a:spcPct val="150000"/>
              </a:lnSpc>
              <a:buNone/>
            </a:pPr>
            <a:r>
              <a:rPr lang="en-US" altLang="zh-CN" sz="2400" dirty="0">
                <a:solidFill>
                  <a:schemeClr val="bg1"/>
                </a:solidFill>
                <a:latin typeface="Microsoft JhengHei UI" panose="020B0604030504040204" pitchFamily="34" charset="-120"/>
                <a:ea typeface="Microsoft JhengHei UI" panose="020B0604030504040204" pitchFamily="34" charset="-120"/>
              </a:rPr>
              <a:t>· shadows carry color and light information</a:t>
            </a:r>
          </a:p>
          <a:p>
            <a:pPr marL="0" indent="0">
              <a:lnSpc>
                <a:spcPct val="150000"/>
              </a:lnSpc>
              <a:buNone/>
            </a:pPr>
            <a:endParaRPr lang="en-US" altLang="zh-CN" sz="3200" dirty="0">
              <a:solidFill>
                <a:schemeClr val="bg1"/>
              </a:solidFill>
              <a:latin typeface="Microsoft JhengHei UI" panose="020B0604030504040204" pitchFamily="34" charset="-120"/>
              <a:ea typeface="Microsoft JhengHei UI" panose="020B0604030504040204" pitchFamily="34" charset="-120"/>
            </a:endParaRPr>
          </a:p>
          <a:p>
            <a:pPr marL="0" indent="0">
              <a:lnSpc>
                <a:spcPct val="150000"/>
              </a:lnSpc>
              <a:buNone/>
            </a:pPr>
            <a:r>
              <a:rPr lang="en-US" altLang="zh-CN" sz="3200" dirty="0">
                <a:solidFill>
                  <a:schemeClr val="bg1"/>
                </a:solidFill>
                <a:latin typeface="Microsoft JhengHei UI" panose="020B0604030504040204" pitchFamily="34" charset="-120"/>
                <a:ea typeface="Microsoft JhengHei UI" panose="020B0604030504040204" pitchFamily="34" charset="-120"/>
              </a:rPr>
              <a:t> </a:t>
            </a:r>
            <a:endParaRPr lang="zh-CN" altLang="en-US" sz="3200" dirty="0">
              <a:solidFill>
                <a:schemeClr val="bg1"/>
              </a:solidFill>
              <a:latin typeface="Microsoft JhengHei UI" panose="020B0604030504040204" pitchFamily="34" charset="-120"/>
              <a:ea typeface="Microsoft JhengHei UI" panose="020B0604030504040204" pitchFamily="34" charset="-120"/>
            </a:endParaRPr>
          </a:p>
        </p:txBody>
      </p:sp>
      <p:pic>
        <p:nvPicPr>
          <p:cNvPr id="4" name="图片 3">
            <a:extLst>
              <a:ext uri="{FF2B5EF4-FFF2-40B4-BE49-F238E27FC236}">
                <a16:creationId xmlns:a16="http://schemas.microsoft.com/office/drawing/2014/main" id="{7245DB61-04EB-48BF-BA7A-AF14112E0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5321" y="2865120"/>
            <a:ext cx="3547291" cy="2660468"/>
          </a:xfrm>
          <a:prstGeom prst="rect">
            <a:avLst/>
          </a:prstGeom>
        </p:spPr>
      </p:pic>
      <p:pic>
        <p:nvPicPr>
          <p:cNvPr id="5" name="图片 4">
            <a:extLst>
              <a:ext uri="{FF2B5EF4-FFF2-40B4-BE49-F238E27FC236}">
                <a16:creationId xmlns:a16="http://schemas.microsoft.com/office/drawing/2014/main" id="{3ED115DF-707F-4EE0-B085-5CCE48C83F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4407" y="2865120"/>
            <a:ext cx="5795283" cy="2660468"/>
          </a:xfrm>
          <a:prstGeom prst="rect">
            <a:avLst/>
          </a:prstGeom>
        </p:spPr>
      </p:pic>
    </p:spTree>
    <p:extLst>
      <p:ext uri="{BB962C8B-B14F-4D97-AF65-F5344CB8AC3E}">
        <p14:creationId xmlns:p14="http://schemas.microsoft.com/office/powerpoint/2010/main" val="42016484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2">
            <a:extLst>
              <a:ext uri="{FF2B5EF4-FFF2-40B4-BE49-F238E27FC236}">
                <a16:creationId xmlns:a16="http://schemas.microsoft.com/office/drawing/2014/main" id="{2F027AA1-2CD5-45D3-923B-2C34BE215DB0}"/>
              </a:ext>
            </a:extLst>
          </p:cNvPr>
          <p:cNvSpPr txBox="1">
            <a:spLocks/>
          </p:cNvSpPr>
          <p:nvPr/>
        </p:nvSpPr>
        <p:spPr>
          <a:xfrm>
            <a:off x="1062446" y="646929"/>
            <a:ext cx="9666516" cy="54403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3600" dirty="0">
                <a:solidFill>
                  <a:schemeClr val="bg1"/>
                </a:solidFill>
                <a:latin typeface="Microsoft JhengHei UI" panose="020B0604030504040204" pitchFamily="34" charset="-120"/>
                <a:ea typeface="Microsoft JhengHei UI" panose="020B0604030504040204" pitchFamily="34" charset="-120"/>
                <a:cs typeface="Times New Roman" panose="02020603050405020304" pitchFamily="18" charset="0"/>
              </a:rPr>
              <a:t>the math of</a:t>
            </a:r>
            <a:r>
              <a:rPr lang="zh-CN" altLang="en-US" sz="3600" dirty="0">
                <a:solidFill>
                  <a:schemeClr val="bg1"/>
                </a:solidFill>
                <a:latin typeface="Microsoft JhengHei UI" panose="020B0604030504040204" pitchFamily="34" charset="-120"/>
                <a:ea typeface="Microsoft JhengHei UI" panose="020B0604030504040204" pitchFamily="34" charset="-120"/>
                <a:cs typeface="Times New Roman" panose="02020603050405020304" pitchFamily="18" charset="0"/>
              </a:rPr>
              <a:t> </a:t>
            </a:r>
            <a:r>
              <a:rPr lang="en-US" altLang="zh-CN" sz="3600" dirty="0" err="1">
                <a:solidFill>
                  <a:schemeClr val="bg1"/>
                </a:solidFill>
                <a:latin typeface="Microsoft JhengHei UI" panose="020B0604030504040204" pitchFamily="34" charset="-120"/>
                <a:ea typeface="Microsoft JhengHei UI" panose="020B0604030504040204" pitchFamily="34" charset="-120"/>
                <a:cs typeface="Times New Roman" panose="02020603050405020304" pitchFamily="18" charset="0"/>
              </a:rPr>
              <a:t>pinspeck</a:t>
            </a:r>
            <a:endParaRPr lang="en-US" altLang="zh-CN" sz="3600" dirty="0">
              <a:solidFill>
                <a:schemeClr val="bg1"/>
              </a:solidFill>
              <a:latin typeface="Microsoft JhengHei UI" panose="020B0604030504040204" pitchFamily="34" charset="-120"/>
              <a:ea typeface="Microsoft JhengHei UI" panose="020B0604030504040204" pitchFamily="34" charset="-120"/>
              <a:cs typeface="Times New Roman" panose="02020603050405020304" pitchFamily="18" charset="0"/>
            </a:endParaRPr>
          </a:p>
          <a:p>
            <a:pPr marL="0" indent="0" algn="ctr">
              <a:lnSpc>
                <a:spcPct val="150000"/>
              </a:lnSpc>
              <a:buNone/>
            </a:pPr>
            <a:endParaRPr lang="en-US" altLang="zh-CN" sz="1100" i="1" dirty="0">
              <a:solidFill>
                <a:schemeClr val="bg1"/>
              </a:solidFill>
              <a:latin typeface="Times New Roman" panose="02020603050405020304" pitchFamily="18" charset="0"/>
              <a:ea typeface="Microsoft JhengHei UI" panose="020B0604030504040204" pitchFamily="34" charset="-120"/>
              <a:cs typeface="Times New Roman" panose="02020603050405020304" pitchFamily="18" charset="0"/>
            </a:endParaRPr>
          </a:p>
          <a:p>
            <a:pPr marL="0" indent="0" algn="ctr">
              <a:lnSpc>
                <a:spcPct val="150000"/>
              </a:lnSpc>
              <a:buNone/>
            </a:pPr>
            <a:r>
              <a:rPr lang="en-US" altLang="zh-CN" i="1" dirty="0">
                <a:solidFill>
                  <a:schemeClr val="bg1"/>
                </a:solidFill>
                <a:latin typeface="Times New Roman" panose="02020603050405020304" pitchFamily="18" charset="0"/>
                <a:ea typeface="Microsoft JhengHei UI" panose="020B0604030504040204" pitchFamily="34" charset="-120"/>
                <a:cs typeface="Times New Roman" panose="02020603050405020304" pitchFamily="18" charset="0"/>
              </a:rPr>
              <a:t>I </a:t>
            </a:r>
            <a:r>
              <a:rPr lang="en-US" altLang="zh-CN" sz="1800" i="1" dirty="0" err="1">
                <a:solidFill>
                  <a:schemeClr val="bg1"/>
                </a:solidFill>
                <a:latin typeface="Times New Roman" panose="02020603050405020304" pitchFamily="18" charset="0"/>
                <a:ea typeface="Microsoft JhengHei UI" panose="020B0604030504040204" pitchFamily="34" charset="-120"/>
                <a:cs typeface="Times New Roman" panose="02020603050405020304" pitchFamily="18" charset="0"/>
              </a:rPr>
              <a:t>occluder</a:t>
            </a:r>
            <a:r>
              <a:rPr lang="en-US" altLang="zh-CN" i="1" dirty="0">
                <a:solidFill>
                  <a:schemeClr val="bg1"/>
                </a:solidFill>
                <a:latin typeface="Times New Roman" panose="02020603050405020304" pitchFamily="18" charset="0"/>
                <a:ea typeface="Microsoft JhengHei UI" panose="020B0604030504040204" pitchFamily="34" charset="-120"/>
                <a:cs typeface="Times New Roman" panose="02020603050405020304" pitchFamily="18" charset="0"/>
              </a:rPr>
              <a:t> (x, y) = I </a:t>
            </a:r>
            <a:r>
              <a:rPr lang="en-US" altLang="zh-CN" sz="1800" i="1" dirty="0">
                <a:solidFill>
                  <a:schemeClr val="bg1"/>
                </a:solidFill>
                <a:latin typeface="Times New Roman" panose="02020603050405020304" pitchFamily="18" charset="0"/>
                <a:ea typeface="Microsoft JhengHei UI" panose="020B0604030504040204" pitchFamily="34" charset="-120"/>
                <a:cs typeface="Times New Roman" panose="02020603050405020304" pitchFamily="18" charset="0"/>
              </a:rPr>
              <a:t>background</a:t>
            </a:r>
            <a:r>
              <a:rPr lang="en-US" altLang="zh-CN" i="1" dirty="0">
                <a:solidFill>
                  <a:schemeClr val="bg1"/>
                </a:solidFill>
                <a:latin typeface="Times New Roman" panose="02020603050405020304" pitchFamily="18" charset="0"/>
                <a:ea typeface="Microsoft JhengHei UI" panose="020B0604030504040204" pitchFamily="34" charset="-120"/>
                <a:cs typeface="Times New Roman" panose="02020603050405020304" pitchFamily="18" charset="0"/>
              </a:rPr>
              <a:t> (x, y) − I </a:t>
            </a:r>
            <a:r>
              <a:rPr lang="en-US" altLang="zh-CN" sz="1800" i="1" dirty="0">
                <a:solidFill>
                  <a:schemeClr val="bg1"/>
                </a:solidFill>
                <a:latin typeface="Times New Roman" panose="02020603050405020304" pitchFamily="18" charset="0"/>
                <a:ea typeface="Microsoft JhengHei UI" panose="020B0604030504040204" pitchFamily="34" charset="-120"/>
                <a:cs typeface="Times New Roman" panose="02020603050405020304" pitchFamily="18" charset="0"/>
              </a:rPr>
              <a:t>pinhole</a:t>
            </a:r>
            <a:r>
              <a:rPr lang="en-US" altLang="zh-CN" i="1" dirty="0">
                <a:solidFill>
                  <a:schemeClr val="bg1"/>
                </a:solidFill>
                <a:latin typeface="Times New Roman" panose="02020603050405020304" pitchFamily="18" charset="0"/>
                <a:ea typeface="Microsoft JhengHei UI" panose="020B0604030504040204" pitchFamily="34" charset="-120"/>
                <a:cs typeface="Times New Roman" panose="02020603050405020304" pitchFamily="18" charset="0"/>
              </a:rPr>
              <a:t> (x, y)</a:t>
            </a:r>
          </a:p>
          <a:p>
            <a:pPr marL="0" indent="0" algn="ctr">
              <a:lnSpc>
                <a:spcPct val="150000"/>
              </a:lnSpc>
              <a:buNone/>
            </a:pPr>
            <a:r>
              <a:rPr lang="es-ES" altLang="zh-CN" sz="2400" i="1" dirty="0">
                <a:solidFill>
                  <a:schemeClr val="bg1"/>
                </a:solidFill>
                <a:latin typeface="Times New Roman" panose="02020603050405020304" pitchFamily="18" charset="0"/>
                <a:ea typeface="Microsoft JhengHei UI" panose="020B0604030504040204" pitchFamily="34" charset="-120"/>
                <a:cs typeface="Times New Roman" panose="02020603050405020304" pitchFamily="18" charset="0"/>
              </a:rPr>
              <a:t>I </a:t>
            </a:r>
            <a:r>
              <a:rPr lang="es-ES" altLang="zh-CN" sz="1800" i="1" dirty="0">
                <a:solidFill>
                  <a:schemeClr val="bg1"/>
                </a:solidFill>
                <a:latin typeface="Times New Roman" panose="02020603050405020304" pitchFamily="18" charset="0"/>
                <a:ea typeface="Microsoft JhengHei UI" panose="020B0604030504040204" pitchFamily="34" charset="-120"/>
                <a:cs typeface="Times New Roman" panose="02020603050405020304" pitchFamily="18" charset="0"/>
              </a:rPr>
              <a:t>pinhole</a:t>
            </a:r>
            <a:r>
              <a:rPr lang="es-ES" altLang="zh-CN" sz="2400" i="1" dirty="0">
                <a:solidFill>
                  <a:schemeClr val="bg1"/>
                </a:solidFill>
                <a:latin typeface="Times New Roman" panose="02020603050405020304" pitchFamily="18" charset="0"/>
                <a:ea typeface="Microsoft JhengHei UI" panose="020B0604030504040204" pitchFamily="34" charset="-120"/>
                <a:cs typeface="Times New Roman" panose="02020603050405020304" pitchFamily="18" charset="0"/>
              </a:rPr>
              <a:t> (x, y) = I </a:t>
            </a:r>
            <a:r>
              <a:rPr lang="es-ES" altLang="zh-CN" sz="1800" i="1" dirty="0">
                <a:solidFill>
                  <a:schemeClr val="bg1"/>
                </a:solidFill>
                <a:latin typeface="Times New Roman" panose="02020603050405020304" pitchFamily="18" charset="0"/>
                <a:ea typeface="Microsoft JhengHei UI" panose="020B0604030504040204" pitchFamily="34" charset="-120"/>
                <a:cs typeface="Times New Roman" panose="02020603050405020304" pitchFamily="18" charset="0"/>
              </a:rPr>
              <a:t>background</a:t>
            </a:r>
            <a:r>
              <a:rPr lang="es-ES" altLang="zh-CN" sz="2400" i="1" dirty="0">
                <a:solidFill>
                  <a:schemeClr val="bg1"/>
                </a:solidFill>
                <a:latin typeface="Times New Roman" panose="02020603050405020304" pitchFamily="18" charset="0"/>
                <a:ea typeface="Microsoft JhengHei UI" panose="020B0604030504040204" pitchFamily="34" charset="-120"/>
                <a:cs typeface="Times New Roman" panose="02020603050405020304" pitchFamily="18" charset="0"/>
              </a:rPr>
              <a:t> (x, y) − I </a:t>
            </a:r>
            <a:r>
              <a:rPr lang="es-ES" altLang="zh-CN" sz="1800" i="1" dirty="0">
                <a:solidFill>
                  <a:schemeClr val="bg1"/>
                </a:solidFill>
                <a:latin typeface="Times New Roman" panose="02020603050405020304" pitchFamily="18" charset="0"/>
                <a:ea typeface="Microsoft JhengHei UI" panose="020B0604030504040204" pitchFamily="34" charset="-120"/>
                <a:cs typeface="Times New Roman" panose="02020603050405020304" pitchFamily="18" charset="0"/>
              </a:rPr>
              <a:t>occluder </a:t>
            </a:r>
            <a:r>
              <a:rPr lang="es-ES" altLang="zh-CN" sz="2400" i="1" dirty="0">
                <a:solidFill>
                  <a:schemeClr val="bg1"/>
                </a:solidFill>
                <a:latin typeface="Times New Roman" panose="02020603050405020304" pitchFamily="18" charset="0"/>
                <a:ea typeface="Microsoft JhengHei UI" panose="020B0604030504040204" pitchFamily="34" charset="-120"/>
                <a:cs typeface="Times New Roman" panose="02020603050405020304" pitchFamily="18" charset="0"/>
              </a:rPr>
              <a:t>(x, y)</a:t>
            </a:r>
          </a:p>
          <a:p>
            <a:pPr marL="0" indent="0" algn="ctr">
              <a:lnSpc>
                <a:spcPct val="150000"/>
              </a:lnSpc>
              <a:buNone/>
            </a:pPr>
            <a:r>
              <a:rPr lang="es-ES" altLang="zh-CN" sz="2400" i="1" dirty="0">
                <a:solidFill>
                  <a:schemeClr val="bg1"/>
                </a:solidFill>
                <a:latin typeface="Times New Roman" panose="02020603050405020304" pitchFamily="18" charset="0"/>
                <a:ea typeface="Microsoft JhengHei UI" panose="020B0604030504040204" pitchFamily="34" charset="-120"/>
                <a:cs typeface="Times New Roman" panose="02020603050405020304" pitchFamily="18" charset="0"/>
              </a:rPr>
              <a:t>                     = ρ(x, y)(L(x, y) − L </a:t>
            </a:r>
            <a:r>
              <a:rPr lang="es-ES" altLang="zh-CN" sz="1800" i="1" dirty="0">
                <a:solidFill>
                  <a:schemeClr val="bg1"/>
                </a:solidFill>
                <a:latin typeface="Times New Roman" panose="02020603050405020304" pitchFamily="18" charset="0"/>
                <a:ea typeface="Microsoft JhengHei UI" panose="020B0604030504040204" pitchFamily="34" charset="-120"/>
                <a:cs typeface="Times New Roman" panose="02020603050405020304" pitchFamily="18" charset="0"/>
              </a:rPr>
              <a:t>occluder</a:t>
            </a:r>
            <a:r>
              <a:rPr lang="es-ES" altLang="zh-CN" sz="2400" i="1" dirty="0">
                <a:solidFill>
                  <a:schemeClr val="bg1"/>
                </a:solidFill>
                <a:latin typeface="Times New Roman" panose="02020603050405020304" pitchFamily="18" charset="0"/>
                <a:ea typeface="Microsoft JhengHei UI" panose="020B0604030504040204" pitchFamily="34" charset="-120"/>
                <a:cs typeface="Times New Roman" panose="02020603050405020304" pitchFamily="18" charset="0"/>
              </a:rPr>
              <a:t> (x, y))</a:t>
            </a:r>
          </a:p>
          <a:p>
            <a:pPr marL="0" indent="0" algn="ctr">
              <a:lnSpc>
                <a:spcPct val="150000"/>
              </a:lnSpc>
              <a:buNone/>
            </a:pPr>
            <a:r>
              <a:rPr lang="es-ES" altLang="zh-CN" sz="2400" i="1" dirty="0">
                <a:solidFill>
                  <a:schemeClr val="bg1"/>
                </a:solidFill>
                <a:latin typeface="Times New Roman" panose="02020603050405020304" pitchFamily="18" charset="0"/>
                <a:ea typeface="Microsoft JhengHei UI" panose="020B0604030504040204" pitchFamily="34" charset="-120"/>
                <a:cs typeface="Times New Roman" panose="02020603050405020304" pitchFamily="18" charset="0"/>
              </a:rPr>
              <a:t>               = ρ(x, y)(T </a:t>
            </a:r>
            <a:r>
              <a:rPr lang="es-ES" altLang="zh-CN" sz="1800" i="1" dirty="0">
                <a:solidFill>
                  <a:schemeClr val="bg1"/>
                </a:solidFill>
                <a:latin typeface="Times New Roman" panose="02020603050405020304" pitchFamily="18" charset="0"/>
                <a:ea typeface="Microsoft JhengHei UI" panose="020B0604030504040204" pitchFamily="34" charset="-120"/>
                <a:cs typeface="Times New Roman" panose="02020603050405020304" pitchFamily="18" charset="0"/>
              </a:rPr>
              <a:t>hole</a:t>
            </a:r>
            <a:r>
              <a:rPr lang="es-ES" altLang="zh-CN" sz="2400" i="1" dirty="0">
                <a:solidFill>
                  <a:schemeClr val="bg1"/>
                </a:solidFill>
                <a:latin typeface="Times New Roman" panose="02020603050405020304" pitchFamily="18" charset="0"/>
                <a:ea typeface="Microsoft JhengHei UI" panose="020B0604030504040204" pitchFamily="34" charset="-120"/>
                <a:cs typeface="Times New Roman" panose="02020603050405020304" pitchFamily="18" charset="0"/>
              </a:rPr>
              <a:t> (x, y) ∗ S(x, y))</a:t>
            </a:r>
            <a:endParaRPr lang="en-US" altLang="zh-CN" sz="2400" i="1" dirty="0">
              <a:solidFill>
                <a:schemeClr val="bg1"/>
              </a:solidFill>
              <a:latin typeface="Times New Roman" panose="02020603050405020304" pitchFamily="18" charset="0"/>
              <a:ea typeface="Microsoft JhengHei UI" panose="020B0604030504040204" pitchFamily="34" charset="-120"/>
              <a:cs typeface="Times New Roman" panose="02020603050405020304" pitchFamily="18" charset="0"/>
            </a:endParaRPr>
          </a:p>
          <a:p>
            <a:pPr marL="0" indent="0">
              <a:lnSpc>
                <a:spcPct val="150000"/>
              </a:lnSpc>
              <a:buNone/>
            </a:pPr>
            <a:r>
              <a:rPr lang="en-US" altLang="zh-CN" sz="3200" dirty="0">
                <a:solidFill>
                  <a:schemeClr val="bg1"/>
                </a:solidFill>
                <a:latin typeface="Microsoft JhengHei UI" panose="020B0604030504040204" pitchFamily="34" charset="-120"/>
                <a:ea typeface="Microsoft JhengHei UI" panose="020B0604030504040204" pitchFamily="34" charset="-120"/>
              </a:rPr>
              <a:t> </a:t>
            </a:r>
            <a:endParaRPr lang="zh-CN" altLang="en-US" sz="3200" dirty="0">
              <a:solidFill>
                <a:schemeClr val="bg1"/>
              </a:solidFill>
              <a:latin typeface="Microsoft JhengHei UI" panose="020B0604030504040204" pitchFamily="34" charset="-120"/>
              <a:ea typeface="Microsoft JhengHei UI" panose="020B0604030504040204" pitchFamily="34" charset="-120"/>
            </a:endParaRPr>
          </a:p>
        </p:txBody>
      </p:sp>
      <p:cxnSp>
        <p:nvCxnSpPr>
          <p:cNvPr id="5" name="直接箭头连接符 4">
            <a:extLst>
              <a:ext uri="{FF2B5EF4-FFF2-40B4-BE49-F238E27FC236}">
                <a16:creationId xmlns:a16="http://schemas.microsoft.com/office/drawing/2014/main" id="{3B444E67-2CAA-4520-94F3-A3642AC82BD3}"/>
              </a:ext>
            </a:extLst>
          </p:cNvPr>
          <p:cNvCxnSpPr>
            <a:cxnSpLocks/>
          </p:cNvCxnSpPr>
          <p:nvPr/>
        </p:nvCxnSpPr>
        <p:spPr>
          <a:xfrm>
            <a:off x="8795657" y="3812179"/>
            <a:ext cx="478972" cy="228598"/>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8" name="文本框 7">
            <a:extLst>
              <a:ext uri="{FF2B5EF4-FFF2-40B4-BE49-F238E27FC236}">
                <a16:creationId xmlns:a16="http://schemas.microsoft.com/office/drawing/2014/main" id="{957B9E0F-FA78-486D-B799-1D2014260DAF}"/>
              </a:ext>
            </a:extLst>
          </p:cNvPr>
          <p:cNvSpPr txBox="1"/>
          <p:nvPr/>
        </p:nvSpPr>
        <p:spPr>
          <a:xfrm>
            <a:off x="2873828" y="4850673"/>
            <a:ext cx="2290354" cy="369332"/>
          </a:xfrm>
          <a:prstGeom prst="rect">
            <a:avLst/>
          </a:prstGeom>
          <a:noFill/>
        </p:spPr>
        <p:txBody>
          <a:bodyPr wrap="square" rtlCol="0">
            <a:spAutoFit/>
          </a:bodyPr>
          <a:lstStyle/>
          <a:p>
            <a:r>
              <a:rPr lang="en-US" altLang="zh-CN" dirty="0">
                <a:solidFill>
                  <a:schemeClr val="bg1"/>
                </a:solidFill>
                <a:latin typeface="Microsoft JhengHei UI" panose="020B0604030504040204" pitchFamily="34" charset="-120"/>
                <a:ea typeface="Microsoft JhengHei UI" panose="020B0604030504040204" pitchFamily="34" charset="-120"/>
              </a:rPr>
              <a:t>albedo variations</a:t>
            </a:r>
            <a:endParaRPr lang="zh-CN" altLang="en-US" dirty="0">
              <a:solidFill>
                <a:schemeClr val="bg1"/>
              </a:solidFill>
              <a:latin typeface="Microsoft JhengHei UI" panose="020B0604030504040204" pitchFamily="34" charset="-120"/>
              <a:ea typeface="Microsoft JhengHei UI" panose="020B0604030504040204" pitchFamily="34" charset="-120"/>
            </a:endParaRPr>
          </a:p>
        </p:txBody>
      </p:sp>
      <p:sp>
        <p:nvSpPr>
          <p:cNvPr id="9" name="文本框 8">
            <a:extLst>
              <a:ext uri="{FF2B5EF4-FFF2-40B4-BE49-F238E27FC236}">
                <a16:creationId xmlns:a16="http://schemas.microsoft.com/office/drawing/2014/main" id="{42A3F3D2-5D08-4FFB-911E-56F0F566A380}"/>
              </a:ext>
            </a:extLst>
          </p:cNvPr>
          <p:cNvSpPr txBox="1"/>
          <p:nvPr/>
        </p:nvSpPr>
        <p:spPr>
          <a:xfrm>
            <a:off x="8839200" y="4040777"/>
            <a:ext cx="2290354" cy="369332"/>
          </a:xfrm>
          <a:prstGeom prst="rect">
            <a:avLst/>
          </a:prstGeom>
          <a:noFill/>
        </p:spPr>
        <p:txBody>
          <a:bodyPr wrap="square" rtlCol="0">
            <a:spAutoFit/>
          </a:bodyPr>
          <a:lstStyle/>
          <a:p>
            <a:r>
              <a:rPr lang="es-ES" altLang="zh-CN" dirty="0">
                <a:solidFill>
                  <a:schemeClr val="bg1"/>
                </a:solidFill>
                <a:latin typeface="Microsoft JhengHei UI" panose="020B0604030504040204" pitchFamily="34" charset="-120"/>
                <a:ea typeface="Microsoft JhengHei UI" panose="020B0604030504040204" pitchFamily="34" charset="-120"/>
              </a:rPr>
              <a:t>illumination image</a:t>
            </a:r>
            <a:endParaRPr lang="zh-CN" altLang="en-US" dirty="0">
              <a:solidFill>
                <a:schemeClr val="bg1"/>
              </a:solidFill>
            </a:endParaRPr>
          </a:p>
        </p:txBody>
      </p:sp>
      <p:cxnSp>
        <p:nvCxnSpPr>
          <p:cNvPr id="10" name="直接箭头连接符 9">
            <a:extLst>
              <a:ext uri="{FF2B5EF4-FFF2-40B4-BE49-F238E27FC236}">
                <a16:creationId xmlns:a16="http://schemas.microsoft.com/office/drawing/2014/main" id="{DE26C371-3DD9-4252-B88D-6E4C5FC63407}"/>
              </a:ext>
            </a:extLst>
          </p:cNvPr>
          <p:cNvCxnSpPr>
            <a:cxnSpLocks/>
          </p:cNvCxnSpPr>
          <p:nvPr/>
        </p:nvCxnSpPr>
        <p:spPr>
          <a:xfrm flipH="1">
            <a:off x="4598126" y="4637315"/>
            <a:ext cx="426720" cy="213358"/>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4" name="文本框 13">
            <a:extLst>
              <a:ext uri="{FF2B5EF4-FFF2-40B4-BE49-F238E27FC236}">
                <a16:creationId xmlns:a16="http://schemas.microsoft.com/office/drawing/2014/main" id="{3B78B39F-4FAE-4AF1-9A3E-D785BF9BF543}"/>
              </a:ext>
            </a:extLst>
          </p:cNvPr>
          <p:cNvSpPr txBox="1"/>
          <p:nvPr/>
        </p:nvSpPr>
        <p:spPr>
          <a:xfrm>
            <a:off x="5595255" y="5035339"/>
            <a:ext cx="1240974" cy="369332"/>
          </a:xfrm>
          <a:prstGeom prst="rect">
            <a:avLst/>
          </a:prstGeom>
          <a:noFill/>
        </p:spPr>
        <p:txBody>
          <a:bodyPr wrap="square" rtlCol="0">
            <a:spAutoFit/>
          </a:bodyPr>
          <a:lstStyle/>
          <a:p>
            <a:r>
              <a:rPr lang="en-US" altLang="zh-CN" dirty="0">
                <a:solidFill>
                  <a:schemeClr val="bg1"/>
                </a:solidFill>
                <a:latin typeface="Microsoft JhengHei UI" panose="020B0604030504040204" pitchFamily="34" charset="-120"/>
                <a:ea typeface="Microsoft JhengHei UI" panose="020B0604030504040204" pitchFamily="34" charset="-120"/>
              </a:rPr>
              <a:t>aperture</a:t>
            </a:r>
            <a:endParaRPr lang="zh-CN" altLang="en-US" dirty="0">
              <a:solidFill>
                <a:schemeClr val="bg1"/>
              </a:solidFill>
              <a:latin typeface="Microsoft JhengHei UI" panose="020B0604030504040204" pitchFamily="34" charset="-120"/>
              <a:ea typeface="Microsoft JhengHei UI" panose="020B0604030504040204" pitchFamily="34" charset="-120"/>
            </a:endParaRPr>
          </a:p>
        </p:txBody>
      </p:sp>
      <p:sp>
        <p:nvSpPr>
          <p:cNvPr id="15" name="文本框 14">
            <a:extLst>
              <a:ext uri="{FF2B5EF4-FFF2-40B4-BE49-F238E27FC236}">
                <a16:creationId xmlns:a16="http://schemas.microsoft.com/office/drawing/2014/main" id="{B3480422-2FF3-45CE-8DB5-CF15DFCC5CA7}"/>
              </a:ext>
            </a:extLst>
          </p:cNvPr>
          <p:cNvSpPr txBox="1"/>
          <p:nvPr/>
        </p:nvSpPr>
        <p:spPr>
          <a:xfrm>
            <a:off x="7402285" y="4978734"/>
            <a:ext cx="3039292" cy="369332"/>
          </a:xfrm>
          <a:prstGeom prst="rect">
            <a:avLst/>
          </a:prstGeom>
          <a:noFill/>
        </p:spPr>
        <p:txBody>
          <a:bodyPr wrap="square" rtlCol="0">
            <a:spAutoFit/>
          </a:bodyPr>
          <a:lstStyle/>
          <a:p>
            <a:r>
              <a:rPr lang="en-US" altLang="zh-CN" dirty="0">
                <a:solidFill>
                  <a:schemeClr val="bg1"/>
                </a:solidFill>
                <a:latin typeface="Microsoft JhengHei UI" panose="020B0604030504040204" pitchFamily="34" charset="-120"/>
                <a:ea typeface="Microsoft JhengHei UI" panose="020B0604030504040204" pitchFamily="34" charset="-120"/>
              </a:rPr>
              <a:t>The ideal pinhole image</a:t>
            </a:r>
            <a:endParaRPr lang="zh-CN" altLang="en-US" dirty="0">
              <a:solidFill>
                <a:schemeClr val="bg1"/>
              </a:solidFill>
              <a:latin typeface="Microsoft JhengHei UI" panose="020B0604030504040204" pitchFamily="34" charset="-120"/>
              <a:ea typeface="Microsoft JhengHei UI" panose="020B0604030504040204" pitchFamily="34" charset="-120"/>
            </a:endParaRPr>
          </a:p>
        </p:txBody>
      </p:sp>
      <p:cxnSp>
        <p:nvCxnSpPr>
          <p:cNvPr id="16" name="直接箭头连接符 15">
            <a:extLst>
              <a:ext uri="{FF2B5EF4-FFF2-40B4-BE49-F238E27FC236}">
                <a16:creationId xmlns:a16="http://schemas.microsoft.com/office/drawing/2014/main" id="{AA2AAD2C-8922-4158-8FD7-DDA597496213}"/>
              </a:ext>
            </a:extLst>
          </p:cNvPr>
          <p:cNvCxnSpPr>
            <a:cxnSpLocks/>
          </p:cNvCxnSpPr>
          <p:nvPr/>
        </p:nvCxnSpPr>
        <p:spPr>
          <a:xfrm flipH="1">
            <a:off x="6096000" y="4637315"/>
            <a:ext cx="47896" cy="398024"/>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8" name="直接箭头连接符 17">
            <a:extLst>
              <a:ext uri="{FF2B5EF4-FFF2-40B4-BE49-F238E27FC236}">
                <a16:creationId xmlns:a16="http://schemas.microsoft.com/office/drawing/2014/main" id="{AD926C3A-B032-43C3-9460-A2706D3CCBA2}"/>
              </a:ext>
            </a:extLst>
          </p:cNvPr>
          <p:cNvCxnSpPr>
            <a:cxnSpLocks/>
          </p:cNvCxnSpPr>
          <p:nvPr/>
        </p:nvCxnSpPr>
        <p:spPr>
          <a:xfrm>
            <a:off x="7781109" y="4640386"/>
            <a:ext cx="692332" cy="338348"/>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57856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2">
            <a:extLst>
              <a:ext uri="{FF2B5EF4-FFF2-40B4-BE49-F238E27FC236}">
                <a16:creationId xmlns:a16="http://schemas.microsoft.com/office/drawing/2014/main" id="{2F027AA1-2CD5-45D3-923B-2C34BE215DB0}"/>
              </a:ext>
            </a:extLst>
          </p:cNvPr>
          <p:cNvSpPr txBox="1">
            <a:spLocks/>
          </p:cNvSpPr>
          <p:nvPr/>
        </p:nvSpPr>
        <p:spPr>
          <a:xfrm>
            <a:off x="1062446" y="646929"/>
            <a:ext cx="9666516" cy="54403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3600" dirty="0">
                <a:solidFill>
                  <a:schemeClr val="bg1"/>
                </a:solidFill>
                <a:latin typeface="Microsoft JhengHei UI" panose="020B0604030504040204" pitchFamily="34" charset="-120"/>
                <a:ea typeface="Microsoft JhengHei UI" panose="020B0604030504040204" pitchFamily="34" charset="-120"/>
                <a:cs typeface="Times New Roman" panose="02020603050405020304" pitchFamily="18" charset="0"/>
              </a:rPr>
              <a:t>Our setup </a:t>
            </a:r>
            <a:r>
              <a:rPr lang="en-US" altLang="zh-CN" sz="2400" dirty="0">
                <a:solidFill>
                  <a:schemeClr val="bg1"/>
                </a:solidFill>
                <a:latin typeface="Microsoft JhengHei UI" panose="020B0604030504040204" pitchFamily="34" charset="-120"/>
                <a:ea typeface="Microsoft JhengHei UI" panose="020B0604030504040204" pitchFamily="34" charset="-120"/>
                <a:cs typeface="Times New Roman" panose="02020603050405020304" pitchFamily="18" charset="0"/>
              </a:rPr>
              <a:t>- with light from iPad</a:t>
            </a:r>
            <a:endParaRPr lang="en-US" altLang="zh-CN" sz="2000" i="1" dirty="0">
              <a:solidFill>
                <a:schemeClr val="bg1"/>
              </a:solidFill>
              <a:latin typeface="Times New Roman" panose="02020603050405020304" pitchFamily="18" charset="0"/>
              <a:ea typeface="Microsoft JhengHei UI" panose="020B0604030504040204" pitchFamily="34" charset="-120"/>
              <a:cs typeface="Times New Roman" panose="02020603050405020304" pitchFamily="18" charset="0"/>
            </a:endParaRPr>
          </a:p>
          <a:p>
            <a:pPr marL="0" indent="0" algn="just">
              <a:lnSpc>
                <a:spcPct val="150000"/>
              </a:lnSpc>
              <a:buNone/>
            </a:pPr>
            <a:r>
              <a:rPr lang="en-US" altLang="zh-CN" sz="3200" i="1" dirty="0">
                <a:solidFill>
                  <a:schemeClr val="bg1"/>
                </a:solidFill>
                <a:latin typeface="Times New Roman" panose="02020603050405020304" pitchFamily="18" charset="0"/>
                <a:ea typeface="Microsoft JhengHei UI" panose="020B0604030504040204" pitchFamily="34" charset="-120"/>
                <a:cs typeface="Times New Roman" panose="02020603050405020304" pitchFamily="18" charset="0"/>
              </a:rPr>
              <a:t>·</a:t>
            </a:r>
          </a:p>
        </p:txBody>
      </p:sp>
      <p:pic>
        <p:nvPicPr>
          <p:cNvPr id="4" name="图片 3">
            <a:extLst>
              <a:ext uri="{FF2B5EF4-FFF2-40B4-BE49-F238E27FC236}">
                <a16:creationId xmlns:a16="http://schemas.microsoft.com/office/drawing/2014/main" id="{F3243206-2EF1-4B19-BEFC-A83F8F2473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0688" y="1872331"/>
            <a:ext cx="3903301" cy="3903301"/>
          </a:xfrm>
          <a:prstGeom prst="rect">
            <a:avLst/>
          </a:prstGeom>
        </p:spPr>
      </p:pic>
      <p:pic>
        <p:nvPicPr>
          <p:cNvPr id="6" name="图片 5">
            <a:extLst>
              <a:ext uri="{FF2B5EF4-FFF2-40B4-BE49-F238E27FC236}">
                <a16:creationId xmlns:a16="http://schemas.microsoft.com/office/drawing/2014/main" id="{2D0D511D-2823-4B31-AE5D-9E9BE455B3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485" y="1863624"/>
            <a:ext cx="3903300" cy="3903300"/>
          </a:xfrm>
          <a:prstGeom prst="rect">
            <a:avLst/>
          </a:prstGeom>
        </p:spPr>
      </p:pic>
      <p:pic>
        <p:nvPicPr>
          <p:cNvPr id="8" name="图片 7">
            <a:extLst>
              <a:ext uri="{FF2B5EF4-FFF2-40B4-BE49-F238E27FC236}">
                <a16:creationId xmlns:a16="http://schemas.microsoft.com/office/drawing/2014/main" id="{B7FDEE22-ED5D-48BA-8DDD-3596BBB60B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5689" y="1948536"/>
            <a:ext cx="3819956" cy="3819956"/>
          </a:xfrm>
          <a:prstGeom prst="rect">
            <a:avLst/>
          </a:prstGeom>
        </p:spPr>
      </p:pic>
      <p:cxnSp>
        <p:nvCxnSpPr>
          <p:cNvPr id="10" name="直接箭头连接符 9">
            <a:extLst>
              <a:ext uri="{FF2B5EF4-FFF2-40B4-BE49-F238E27FC236}">
                <a16:creationId xmlns:a16="http://schemas.microsoft.com/office/drawing/2014/main" id="{154F7E08-EA13-40C0-B1AD-8F88DCF67732}"/>
              </a:ext>
            </a:extLst>
          </p:cNvPr>
          <p:cNvCxnSpPr>
            <a:cxnSpLocks/>
          </p:cNvCxnSpPr>
          <p:nvPr/>
        </p:nvCxnSpPr>
        <p:spPr>
          <a:xfrm>
            <a:off x="3955852" y="4066903"/>
            <a:ext cx="520352" cy="0"/>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2" name="直接箭头连接符 11">
            <a:extLst>
              <a:ext uri="{FF2B5EF4-FFF2-40B4-BE49-F238E27FC236}">
                <a16:creationId xmlns:a16="http://schemas.microsoft.com/office/drawing/2014/main" id="{EBCAC111-EA29-4A99-93A2-F9944230D475}"/>
              </a:ext>
            </a:extLst>
          </p:cNvPr>
          <p:cNvCxnSpPr>
            <a:cxnSpLocks/>
          </p:cNvCxnSpPr>
          <p:nvPr/>
        </p:nvCxnSpPr>
        <p:spPr>
          <a:xfrm>
            <a:off x="7570853" y="4036423"/>
            <a:ext cx="520352" cy="0"/>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27656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2">
            <a:extLst>
              <a:ext uri="{FF2B5EF4-FFF2-40B4-BE49-F238E27FC236}">
                <a16:creationId xmlns:a16="http://schemas.microsoft.com/office/drawing/2014/main" id="{2F027AA1-2CD5-45D3-923B-2C34BE215DB0}"/>
              </a:ext>
            </a:extLst>
          </p:cNvPr>
          <p:cNvSpPr txBox="1">
            <a:spLocks/>
          </p:cNvSpPr>
          <p:nvPr/>
        </p:nvSpPr>
        <p:spPr>
          <a:xfrm>
            <a:off x="1062446" y="646929"/>
            <a:ext cx="9666516" cy="54403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3600" dirty="0">
                <a:solidFill>
                  <a:schemeClr val="bg1"/>
                </a:solidFill>
                <a:latin typeface="Microsoft JhengHei UI" panose="020B0604030504040204" pitchFamily="34" charset="-120"/>
                <a:ea typeface="Microsoft JhengHei UI" panose="020B0604030504040204" pitchFamily="34" charset="-120"/>
                <a:cs typeface="Times New Roman" panose="02020603050405020304" pitchFamily="18" charset="0"/>
              </a:rPr>
              <a:t>Our setup </a:t>
            </a:r>
            <a:r>
              <a:rPr lang="en-US" altLang="zh-CN" sz="2400" dirty="0">
                <a:solidFill>
                  <a:schemeClr val="bg1"/>
                </a:solidFill>
                <a:latin typeface="Microsoft JhengHei UI" panose="020B0604030504040204" pitchFamily="34" charset="-120"/>
                <a:ea typeface="Microsoft JhengHei UI" panose="020B0604030504040204" pitchFamily="34" charset="-120"/>
                <a:cs typeface="Times New Roman" panose="02020603050405020304" pitchFamily="18" charset="0"/>
              </a:rPr>
              <a:t>- with light from iPad</a:t>
            </a:r>
            <a:endParaRPr lang="en-US" altLang="zh-CN" sz="2000" i="1" dirty="0">
              <a:solidFill>
                <a:schemeClr val="bg1"/>
              </a:solidFill>
              <a:latin typeface="Times New Roman" panose="02020603050405020304" pitchFamily="18" charset="0"/>
              <a:ea typeface="Microsoft JhengHei UI" panose="020B0604030504040204" pitchFamily="34" charset="-120"/>
              <a:cs typeface="Times New Roman" panose="02020603050405020304" pitchFamily="18" charset="0"/>
            </a:endParaRPr>
          </a:p>
          <a:p>
            <a:pPr marL="0" indent="0" algn="just">
              <a:lnSpc>
                <a:spcPct val="150000"/>
              </a:lnSpc>
              <a:buNone/>
            </a:pPr>
            <a:r>
              <a:rPr lang="en-US" altLang="zh-CN" sz="3200" i="1" dirty="0">
                <a:solidFill>
                  <a:schemeClr val="bg1"/>
                </a:solidFill>
                <a:latin typeface="Times New Roman" panose="02020603050405020304" pitchFamily="18" charset="0"/>
                <a:ea typeface="Microsoft JhengHei UI" panose="020B0604030504040204" pitchFamily="34" charset="-120"/>
                <a:cs typeface="Times New Roman" panose="02020603050405020304" pitchFamily="18" charset="0"/>
              </a:rPr>
              <a:t>·</a:t>
            </a:r>
          </a:p>
        </p:txBody>
      </p:sp>
      <p:pic>
        <p:nvPicPr>
          <p:cNvPr id="4" name="图片 3">
            <a:extLst>
              <a:ext uri="{FF2B5EF4-FFF2-40B4-BE49-F238E27FC236}">
                <a16:creationId xmlns:a16="http://schemas.microsoft.com/office/drawing/2014/main" id="{F3243206-2EF1-4B19-BEFC-A83F8F2473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0688" y="1872331"/>
            <a:ext cx="3903301" cy="3903301"/>
          </a:xfrm>
          <a:prstGeom prst="rect">
            <a:avLst/>
          </a:prstGeom>
        </p:spPr>
      </p:pic>
      <p:pic>
        <p:nvPicPr>
          <p:cNvPr id="6" name="图片 5">
            <a:extLst>
              <a:ext uri="{FF2B5EF4-FFF2-40B4-BE49-F238E27FC236}">
                <a16:creationId xmlns:a16="http://schemas.microsoft.com/office/drawing/2014/main" id="{2D0D511D-2823-4B31-AE5D-9E9BE455B3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485" y="1863624"/>
            <a:ext cx="3903300" cy="3903300"/>
          </a:xfrm>
          <a:prstGeom prst="rect">
            <a:avLst/>
          </a:prstGeom>
        </p:spPr>
      </p:pic>
      <p:pic>
        <p:nvPicPr>
          <p:cNvPr id="8" name="图片 7">
            <a:extLst>
              <a:ext uri="{FF2B5EF4-FFF2-40B4-BE49-F238E27FC236}">
                <a16:creationId xmlns:a16="http://schemas.microsoft.com/office/drawing/2014/main" id="{B7FDEE22-ED5D-48BA-8DDD-3596BBB60B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5689" y="1948536"/>
            <a:ext cx="3819956" cy="3819956"/>
          </a:xfrm>
          <a:prstGeom prst="rect">
            <a:avLst/>
          </a:prstGeom>
        </p:spPr>
      </p:pic>
      <p:cxnSp>
        <p:nvCxnSpPr>
          <p:cNvPr id="10" name="直接箭头连接符 9">
            <a:extLst>
              <a:ext uri="{FF2B5EF4-FFF2-40B4-BE49-F238E27FC236}">
                <a16:creationId xmlns:a16="http://schemas.microsoft.com/office/drawing/2014/main" id="{154F7E08-EA13-40C0-B1AD-8F88DCF67732}"/>
              </a:ext>
            </a:extLst>
          </p:cNvPr>
          <p:cNvCxnSpPr>
            <a:cxnSpLocks/>
          </p:cNvCxnSpPr>
          <p:nvPr/>
        </p:nvCxnSpPr>
        <p:spPr>
          <a:xfrm>
            <a:off x="3955852" y="4066903"/>
            <a:ext cx="520352" cy="0"/>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2" name="直接箭头连接符 11">
            <a:extLst>
              <a:ext uri="{FF2B5EF4-FFF2-40B4-BE49-F238E27FC236}">
                <a16:creationId xmlns:a16="http://schemas.microsoft.com/office/drawing/2014/main" id="{EBCAC111-EA29-4A99-93A2-F9944230D475}"/>
              </a:ext>
            </a:extLst>
          </p:cNvPr>
          <p:cNvCxnSpPr>
            <a:cxnSpLocks/>
          </p:cNvCxnSpPr>
          <p:nvPr/>
        </p:nvCxnSpPr>
        <p:spPr>
          <a:xfrm>
            <a:off x="7570853" y="4036423"/>
            <a:ext cx="520352" cy="0"/>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pic>
        <p:nvPicPr>
          <p:cNvPr id="3" name="图片 2">
            <a:extLst>
              <a:ext uri="{FF2B5EF4-FFF2-40B4-BE49-F238E27FC236}">
                <a16:creationId xmlns:a16="http://schemas.microsoft.com/office/drawing/2014/main" id="{5D802015-E707-4BDA-BC57-E2E201D542C4}"/>
              </a:ext>
            </a:extLst>
          </p:cNvPr>
          <p:cNvPicPr>
            <a:picLocks noChangeAspect="1"/>
          </p:cNvPicPr>
          <p:nvPr/>
        </p:nvPicPr>
        <p:blipFill>
          <a:blip r:embed="rId5"/>
          <a:stretch>
            <a:fillRect/>
          </a:stretch>
        </p:blipFill>
        <p:spPr>
          <a:xfrm>
            <a:off x="3162434" y="1979880"/>
            <a:ext cx="5276580" cy="3951582"/>
          </a:xfrm>
          <a:prstGeom prst="rect">
            <a:avLst/>
          </a:prstGeom>
        </p:spPr>
      </p:pic>
    </p:spTree>
    <p:extLst>
      <p:ext uri="{BB962C8B-B14F-4D97-AF65-F5344CB8AC3E}">
        <p14:creationId xmlns:p14="http://schemas.microsoft.com/office/powerpoint/2010/main" val="3681951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F1F9CC20-BC72-40B9-B634-2CB7C0486C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9691" y="770709"/>
            <a:ext cx="5699760" cy="5699760"/>
          </a:xfrm>
          <a:prstGeom prst="rect">
            <a:avLst/>
          </a:prstGeom>
        </p:spPr>
      </p:pic>
      <p:pic>
        <p:nvPicPr>
          <p:cNvPr id="5" name="图片 4">
            <a:extLst>
              <a:ext uri="{FF2B5EF4-FFF2-40B4-BE49-F238E27FC236}">
                <a16:creationId xmlns:a16="http://schemas.microsoft.com/office/drawing/2014/main" id="{6E4C61FB-41B2-4788-ADDE-ABCD8AD745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549" y="835087"/>
            <a:ext cx="5439434" cy="5439434"/>
          </a:xfrm>
          <a:prstGeom prst="rect">
            <a:avLst/>
          </a:prstGeom>
        </p:spPr>
      </p:pic>
      <p:sp>
        <p:nvSpPr>
          <p:cNvPr id="2" name="副标题 2">
            <a:extLst>
              <a:ext uri="{FF2B5EF4-FFF2-40B4-BE49-F238E27FC236}">
                <a16:creationId xmlns:a16="http://schemas.microsoft.com/office/drawing/2014/main" id="{2F027AA1-2CD5-45D3-923B-2C34BE215DB0}"/>
              </a:ext>
            </a:extLst>
          </p:cNvPr>
          <p:cNvSpPr txBox="1">
            <a:spLocks/>
          </p:cNvSpPr>
          <p:nvPr/>
        </p:nvSpPr>
        <p:spPr>
          <a:xfrm>
            <a:off x="1062446" y="646929"/>
            <a:ext cx="9666516" cy="54403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3600" dirty="0">
                <a:solidFill>
                  <a:schemeClr val="bg1"/>
                </a:solidFill>
                <a:latin typeface="Microsoft JhengHei UI" panose="020B0604030504040204" pitchFamily="34" charset="-120"/>
                <a:ea typeface="Microsoft JhengHei UI" panose="020B0604030504040204" pitchFamily="34" charset="-120"/>
                <a:cs typeface="Times New Roman" panose="02020603050405020304" pitchFamily="18" charset="0"/>
              </a:rPr>
              <a:t>Our setup </a:t>
            </a:r>
            <a:r>
              <a:rPr lang="en-US" altLang="zh-CN" sz="2400" dirty="0">
                <a:solidFill>
                  <a:schemeClr val="bg1"/>
                </a:solidFill>
                <a:latin typeface="Microsoft JhengHei UI" panose="020B0604030504040204" pitchFamily="34" charset="-120"/>
                <a:ea typeface="Microsoft JhengHei UI" panose="020B0604030504040204" pitchFamily="34" charset="-120"/>
                <a:cs typeface="Times New Roman" panose="02020603050405020304" pitchFamily="18" charset="0"/>
              </a:rPr>
              <a:t>- with light from outside</a:t>
            </a:r>
            <a:endParaRPr lang="en-US" altLang="zh-CN" sz="2000" i="1" dirty="0">
              <a:solidFill>
                <a:schemeClr val="bg1"/>
              </a:solidFill>
              <a:latin typeface="Times New Roman" panose="02020603050405020304" pitchFamily="18" charset="0"/>
              <a:ea typeface="Microsoft JhengHei UI" panose="020B0604030504040204" pitchFamily="34" charset="-120"/>
              <a:cs typeface="Times New Roman" panose="02020603050405020304" pitchFamily="18" charset="0"/>
            </a:endParaRPr>
          </a:p>
          <a:p>
            <a:pPr marL="0" indent="0" algn="just">
              <a:lnSpc>
                <a:spcPct val="150000"/>
              </a:lnSpc>
              <a:buNone/>
            </a:pPr>
            <a:endParaRPr lang="en-US" altLang="zh-CN" sz="3200" i="1" dirty="0">
              <a:solidFill>
                <a:schemeClr val="bg1"/>
              </a:solidFill>
              <a:latin typeface="Times New Roman" panose="02020603050405020304" pitchFamily="18" charset="0"/>
              <a:ea typeface="Microsoft JhengHei UI" panose="020B0604030504040204" pitchFamily="34" charset="-120"/>
              <a:cs typeface="Times New Roman" panose="02020603050405020304" pitchFamily="18" charset="0"/>
            </a:endParaRPr>
          </a:p>
        </p:txBody>
      </p:sp>
      <p:cxnSp>
        <p:nvCxnSpPr>
          <p:cNvPr id="12" name="直接箭头连接符 11">
            <a:extLst>
              <a:ext uri="{FF2B5EF4-FFF2-40B4-BE49-F238E27FC236}">
                <a16:creationId xmlns:a16="http://schemas.microsoft.com/office/drawing/2014/main" id="{EBCAC111-EA29-4A99-93A2-F9944230D475}"/>
              </a:ext>
            </a:extLst>
          </p:cNvPr>
          <p:cNvCxnSpPr>
            <a:cxnSpLocks/>
          </p:cNvCxnSpPr>
          <p:nvPr/>
        </p:nvCxnSpPr>
        <p:spPr>
          <a:xfrm>
            <a:off x="5817327" y="3755101"/>
            <a:ext cx="520352" cy="0"/>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54782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5C15BD4-095D-4B5A-A29D-996CDEC43F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846" y="1280159"/>
            <a:ext cx="5142729" cy="5142729"/>
          </a:xfrm>
          <a:prstGeom prst="rect">
            <a:avLst/>
          </a:prstGeom>
        </p:spPr>
      </p:pic>
      <p:sp>
        <p:nvSpPr>
          <p:cNvPr id="2" name="副标题 2">
            <a:extLst>
              <a:ext uri="{FF2B5EF4-FFF2-40B4-BE49-F238E27FC236}">
                <a16:creationId xmlns:a16="http://schemas.microsoft.com/office/drawing/2014/main" id="{2F027AA1-2CD5-45D3-923B-2C34BE215DB0}"/>
              </a:ext>
            </a:extLst>
          </p:cNvPr>
          <p:cNvSpPr txBox="1">
            <a:spLocks/>
          </p:cNvSpPr>
          <p:nvPr/>
        </p:nvSpPr>
        <p:spPr>
          <a:xfrm>
            <a:off x="1062446" y="646929"/>
            <a:ext cx="9666516" cy="54403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3600" dirty="0">
                <a:solidFill>
                  <a:schemeClr val="bg1"/>
                </a:solidFill>
                <a:latin typeface="Microsoft JhengHei UI" panose="020B0604030504040204" pitchFamily="34" charset="-120"/>
                <a:ea typeface="Microsoft JhengHei UI" panose="020B0604030504040204" pitchFamily="34" charset="-120"/>
                <a:cs typeface="Times New Roman" panose="02020603050405020304" pitchFamily="18" charset="0"/>
              </a:rPr>
              <a:t>Results - </a:t>
            </a:r>
            <a:r>
              <a:rPr lang="en-US" altLang="zh-CN" sz="2400" dirty="0">
                <a:solidFill>
                  <a:schemeClr val="bg1"/>
                </a:solidFill>
                <a:latin typeface="Microsoft JhengHei UI" panose="020B0604030504040204" pitchFamily="34" charset="-120"/>
                <a:ea typeface="Microsoft JhengHei UI" panose="020B0604030504040204" pitchFamily="34" charset="-120"/>
                <a:cs typeface="Times New Roman" panose="02020603050405020304" pitchFamily="18" charset="0"/>
              </a:rPr>
              <a:t>with light from iPad</a:t>
            </a:r>
            <a:endParaRPr lang="en-US" altLang="zh-CN" sz="1400" i="1" dirty="0">
              <a:solidFill>
                <a:schemeClr val="bg1"/>
              </a:solidFill>
              <a:latin typeface="Times New Roman" panose="02020603050405020304" pitchFamily="18" charset="0"/>
              <a:ea typeface="Microsoft JhengHei UI" panose="020B0604030504040204" pitchFamily="34" charset="-120"/>
              <a:cs typeface="Times New Roman" panose="02020603050405020304" pitchFamily="18" charset="0"/>
            </a:endParaRPr>
          </a:p>
          <a:p>
            <a:pPr marL="0" indent="0" algn="just">
              <a:lnSpc>
                <a:spcPct val="150000"/>
              </a:lnSpc>
              <a:buNone/>
            </a:pPr>
            <a:endParaRPr lang="en-US" altLang="zh-CN" sz="3200" i="1" dirty="0">
              <a:solidFill>
                <a:schemeClr val="bg1"/>
              </a:solidFill>
              <a:latin typeface="Times New Roman" panose="02020603050405020304" pitchFamily="18" charset="0"/>
              <a:ea typeface="Microsoft JhengHei UI" panose="020B0604030504040204" pitchFamily="34" charset="-120"/>
              <a:cs typeface="Times New Roman" panose="02020603050405020304" pitchFamily="18" charset="0"/>
            </a:endParaRPr>
          </a:p>
        </p:txBody>
      </p:sp>
      <p:pic>
        <p:nvPicPr>
          <p:cNvPr id="7" name="图片 6">
            <a:extLst>
              <a:ext uri="{FF2B5EF4-FFF2-40B4-BE49-F238E27FC236}">
                <a16:creationId xmlns:a16="http://schemas.microsoft.com/office/drawing/2014/main" id="{4E4F8FAB-7550-4348-8DDA-68A87C4071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2608" y="1245327"/>
            <a:ext cx="5482044" cy="5482044"/>
          </a:xfrm>
          <a:prstGeom prst="rect">
            <a:avLst/>
          </a:prstGeom>
        </p:spPr>
      </p:pic>
    </p:spTree>
    <p:extLst>
      <p:ext uri="{BB962C8B-B14F-4D97-AF65-F5344CB8AC3E}">
        <p14:creationId xmlns:p14="http://schemas.microsoft.com/office/powerpoint/2010/main" val="209515286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TotalTime>
  <Words>603</Words>
  <Application>Microsoft Office PowerPoint</Application>
  <PresentationFormat>宽屏</PresentationFormat>
  <Paragraphs>99</Paragraphs>
  <Slides>16</Slides>
  <Notes>9</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16</vt:i4>
      </vt:variant>
    </vt:vector>
  </HeadingPairs>
  <TitlesOfParts>
    <vt:vector size="23" baseType="lpstr">
      <vt:lpstr>Microsoft JhengHei UI</vt:lpstr>
      <vt:lpstr>等线</vt:lpstr>
      <vt:lpstr>等线 Light</vt:lpstr>
      <vt:lpstr>Arial</vt:lpstr>
      <vt:lpstr>Gadugi</vt:lpstr>
      <vt:lpstr>Times New Roman</vt:lpstr>
      <vt:lpstr>Office 主题​​</vt:lpstr>
      <vt:lpstr>Pinholes and Pinspecks </vt:lpstr>
      <vt:lpstr>What we need</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Pinholes and pinspecks</dc:title>
  <dc:creator>茶 迪</dc:creator>
  <cp:lastModifiedBy>2084055337@qq.com</cp:lastModifiedBy>
  <cp:revision>51</cp:revision>
  <dcterms:created xsi:type="dcterms:W3CDTF">2019-11-02T12:16:36Z</dcterms:created>
  <dcterms:modified xsi:type="dcterms:W3CDTF">2019-11-02T17:41:32Z</dcterms:modified>
</cp:coreProperties>
</file>